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application/xml" Extension="xml"/>
  <Override ContentType="application/vnd.ms-office.webextensiontaskpanes+xml" PartName="/ppt/webextensions/taskpanes.xml"/>
  <Override ContentType="application/vnd.ms-office.webextension+xml" PartName="/ppt/webextensions/webextension1.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3.xml"/>
  <Override ContentType="application/vnd.openxmlformats-officedocument.theme+xml" PartName="/ppt/theme/theme2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notesSlide+xml" PartName="/ppt/notesSlides/notesSlide1.xml"/>
  <Override ContentType="image/jpg" PartName="/ppt/media/image14.jpg"/>
  <Override ContentType="image/jpg" PartName="/ppt/media/image15.jpg"/>
  <Override ContentType="application/vnd.openxmlformats-officedocument.presentationml.notesSlide+xml" PartName="/ppt/notesSlides/notesSlide2.xml"/>
  <Override ContentType="application/vnd.ms-powerpoint.changesinfo+xml" PartName="/ppt/changesInfos/changesInfo1.xml"/>
  <Override ContentType="application/vnd.ms-powerpoint.revisioninfo+xml" PartName="/ppt/revisionInfo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ppt/presentation.xml" Type="http://schemas.openxmlformats.org/officeDocument/2006/relationships/officeDocument"/><Relationship Id="rId1" Target="ppt/webextensions/taskpanes.xml" Type="http://schemas.microsoft.com/office/2011/relationships/webextensiontaskpanes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  <p:sldMasterId id="2147483681" r:id="rId2"/>
    <p:sldMasterId id="2147483691" r:id="rId3"/>
  </p:sldMasterIdLst>
  <p:notesMasterIdLst>
    <p:notesMasterId r:id="rId18"/>
  </p:notesMasterIdLst>
  <p:sldIdLst>
    <p:sldId id="2029" r:id="rId4"/>
    <p:sldId id="2031" r:id="rId5"/>
    <p:sldId id="2025" r:id="rId6"/>
    <p:sldId id="2026" r:id="rId7"/>
    <p:sldId id="2027" r:id="rId8"/>
    <p:sldId id="2028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2030" r:id="rId17"/>
  </p:sldIdLst>
  <p:sldSz cx="9144000" cy="5143500" type="screen16x9"/>
  <p:notesSz cx="6858000" cy="9144000"/>
  <p:embeddedFontLst>
    <p:embeddedFont>
      <p:font typeface="Fira Sans Extra Condensed" panose="020F0502020204030204" pitchFamily="34" charset="0"/>
      <p:regular r:id="rId19"/>
      <p:bold r:id="rId20"/>
      <p:italic r:id="rId21"/>
      <p:boldItalic r:id="rId22"/>
    </p:embeddedFont>
    <p:embeddedFont>
      <p:font typeface="Roboto" panose="02000000000000000000" pitchFamily="2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7177"/>
    <a:srgbClr val="F97777"/>
    <a:srgbClr val="F74B4B"/>
    <a:srgbClr val="60DA8E"/>
    <a:srgbClr val="FF4747"/>
    <a:srgbClr val="F6B600"/>
    <a:srgbClr val="FFBF09"/>
    <a:srgbClr val="F7EF81"/>
    <a:srgbClr val="F1E113"/>
    <a:srgbClr val="DFD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B7CABB-BEAA-440A-9950-BCE53ED2B9EF}" v="1" dt="2025-01-20T10:31:57.936"/>
  </p1510:revLst>
</p1510:revInfo>
</file>

<file path=ppt/tableStyles.xml><?xml version="1.0" encoding="utf-8"?>
<a:tblStyleLst xmlns:a="http://schemas.openxmlformats.org/drawingml/2006/main" def="{12ACAA50-B3C0-4FEF-8DD3-66675128A787}">
  <a:tblStyle styleId="{12ACAA50-B3C0-4FEF-8DD3-66675128A7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/>
    <p:restoredTop sz="94701"/>
  </p:normalViewPr>
  <p:slideViewPr>
    <p:cSldViewPr snapToGrid="0">
      <p:cViewPr varScale="1">
        <p:scale>
          <a:sx n="124" d="100"/>
          <a:sy n="124" d="100"/>
        </p:scale>
        <p:origin x="176" y="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3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6.fntdata"/><Relationship Id="rId32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5.fntdata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font" Target="fonts/font1.fntdata"/><Relationship Id="rId31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guyễn Xuân Quang" userId="1fa805d0-75c0-4a43-8719-6b7ba17d25fe" providerId="ADAL" clId="{EFB7CABB-BEAA-440A-9950-BCE53ED2B9EF}"/>
    <pc:docChg chg="undo custSel modSld">
      <pc:chgData name="Nguyễn Xuân Quang" userId="1fa805d0-75c0-4a43-8719-6b7ba17d25fe" providerId="ADAL" clId="{EFB7CABB-BEAA-440A-9950-BCE53ED2B9EF}" dt="2025-01-20T10:32:19.506" v="47" actId="6549"/>
      <pc:docMkLst>
        <pc:docMk/>
      </pc:docMkLst>
      <pc:sldChg chg="delSp modSp mod chgLayout">
        <pc:chgData name="Nguyễn Xuân Quang" userId="1fa805d0-75c0-4a43-8719-6b7ba17d25fe" providerId="ADAL" clId="{EFB7CABB-BEAA-440A-9950-BCE53ED2B9EF}" dt="2025-01-20T10:29:11.578" v="6" actId="14100"/>
        <pc:sldMkLst>
          <pc:docMk/>
          <pc:sldMk cId="730709253" sldId="318"/>
        </pc:sldMkLst>
        <pc:spChg chg="mod ord">
          <ac:chgData name="Nguyễn Xuân Quang" userId="1fa805d0-75c0-4a43-8719-6b7ba17d25fe" providerId="ADAL" clId="{EFB7CABB-BEAA-440A-9950-BCE53ED2B9EF}" dt="2025-01-20T10:29:06.208" v="5" actId="6549"/>
          <ac:spMkLst>
            <pc:docMk/>
            <pc:sldMk cId="730709253" sldId="318"/>
            <ac:spMk id="2" creationId="{B54D366A-B2F5-46F2-8160-2A058D8E3997}"/>
          </ac:spMkLst>
        </pc:spChg>
        <pc:spChg chg="mod ord">
          <ac:chgData name="Nguyễn Xuân Quang" userId="1fa805d0-75c0-4a43-8719-6b7ba17d25fe" providerId="ADAL" clId="{EFB7CABB-BEAA-440A-9950-BCE53ED2B9EF}" dt="2025-01-20T10:29:11.578" v="6" actId="14100"/>
          <ac:spMkLst>
            <pc:docMk/>
            <pc:sldMk cId="730709253" sldId="318"/>
            <ac:spMk id="3" creationId="{22F6986D-6A8F-478B-93B5-133B604057B4}"/>
          </ac:spMkLst>
        </pc:spChg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730709253" sldId="318"/>
            <ac:spMk id="4" creationId="{35F23A74-99AE-4486-9571-38A5A8DFF798}"/>
          </ac:spMkLst>
        </pc:spChg>
        <pc:spChg chg="del 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730709253" sldId="318"/>
            <ac:spMk id="5" creationId="{6ACAA516-BACF-47C6-9846-F3C23BE0002C}"/>
          </ac:spMkLst>
        </pc:spChg>
        <pc:spChg chg="del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730709253" sldId="318"/>
            <ac:spMk id="6" creationId="{64E08751-1270-4D72-83EE-41B5D06E6F4D}"/>
          </ac:spMkLst>
        </pc:spChg>
        <pc:picChg chg="mod">
          <ac:chgData name="Nguyễn Xuân Quang" userId="1fa805d0-75c0-4a43-8719-6b7ba17d25fe" providerId="ADAL" clId="{EFB7CABB-BEAA-440A-9950-BCE53ED2B9EF}" dt="2025-01-20T10:29:01.488" v="4" actId="1076"/>
          <ac:picMkLst>
            <pc:docMk/>
            <pc:sldMk cId="730709253" sldId="318"/>
            <ac:picMk id="8" creationId="{F449947C-22DD-4B67-8983-9540D4007BC4}"/>
          </ac:picMkLst>
        </pc:picChg>
      </pc:sldChg>
      <pc:sldChg chg="delSp modSp mod chgLayout">
        <pc:chgData name="Nguyễn Xuân Quang" userId="1fa805d0-75c0-4a43-8719-6b7ba17d25fe" providerId="ADAL" clId="{EFB7CABB-BEAA-440A-9950-BCE53ED2B9EF}" dt="2025-01-20T10:32:19.506" v="47" actId="6549"/>
        <pc:sldMkLst>
          <pc:docMk/>
          <pc:sldMk cId="1268002665" sldId="321"/>
        </pc:sldMkLst>
        <pc:spChg chg="mod ord">
          <ac:chgData name="Nguyễn Xuân Quang" userId="1fa805d0-75c0-4a43-8719-6b7ba17d25fe" providerId="ADAL" clId="{EFB7CABB-BEAA-440A-9950-BCE53ED2B9EF}" dt="2025-01-20T10:32:19.506" v="47" actId="6549"/>
          <ac:spMkLst>
            <pc:docMk/>
            <pc:sldMk cId="1268002665" sldId="321"/>
            <ac:spMk id="2" creationId="{1B8E0307-1A68-42FA-A3FC-ADAD7483D8AF}"/>
          </ac:spMkLst>
        </pc:spChg>
        <pc:spChg chg="mod ord">
          <ac:chgData name="Nguyễn Xuân Quang" userId="1fa805d0-75c0-4a43-8719-6b7ba17d25fe" providerId="ADAL" clId="{EFB7CABB-BEAA-440A-9950-BCE53ED2B9EF}" dt="2025-01-20T10:32:16.685" v="46" actId="1076"/>
          <ac:spMkLst>
            <pc:docMk/>
            <pc:sldMk cId="1268002665" sldId="321"/>
            <ac:spMk id="3" creationId="{4E8AA609-0D64-400C-918A-3C9C9A6051E8}"/>
          </ac:spMkLst>
        </pc:spChg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268002665" sldId="321"/>
            <ac:spMk id="4" creationId="{F83AFC8E-B1C3-463B-BDD5-4E7537FE0C34}"/>
          </ac:spMkLst>
        </pc:spChg>
        <pc:spChg chg="del 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268002665" sldId="321"/>
            <ac:spMk id="5" creationId="{068017A8-93BF-4AD6-B6D4-577293399808}"/>
          </ac:spMkLst>
        </pc:spChg>
        <pc:spChg chg="del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268002665" sldId="321"/>
            <ac:spMk id="6" creationId="{B3B84C48-6C42-478A-A6AF-13A0CBE51BF4}"/>
          </ac:spMkLst>
        </pc:spChg>
      </pc:sldChg>
      <pc:sldChg chg="delSp modSp mod chgLayout">
        <pc:chgData name="Nguyễn Xuân Quang" userId="1fa805d0-75c0-4a43-8719-6b7ba17d25fe" providerId="ADAL" clId="{EFB7CABB-BEAA-440A-9950-BCE53ED2B9EF}" dt="2025-01-20T10:29:46.630" v="12" actId="1076"/>
        <pc:sldMkLst>
          <pc:docMk/>
          <pc:sldMk cId="3710854172" sldId="331"/>
        </pc:sldMkLst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3710854172" sldId="331"/>
            <ac:spMk id="2" creationId="{D666CC37-5CE9-41D6-9E47-1E8834FAE61A}"/>
          </ac:spMkLst>
        </pc:spChg>
        <pc:spChg chg="mod ord">
          <ac:chgData name="Nguyễn Xuân Quang" userId="1fa805d0-75c0-4a43-8719-6b7ba17d25fe" providerId="ADAL" clId="{EFB7CABB-BEAA-440A-9950-BCE53ED2B9EF}" dt="2025-01-20T10:29:46.630" v="12" actId="1076"/>
          <ac:spMkLst>
            <pc:docMk/>
            <pc:sldMk cId="3710854172" sldId="331"/>
            <ac:spMk id="3" creationId="{5D1A9D1B-8443-4C78-9BF1-0839CA43C594}"/>
          </ac:spMkLst>
        </pc:spChg>
        <pc:spChg chg="del mod ord">
          <ac:chgData name="Nguyễn Xuân Quang" userId="1fa805d0-75c0-4a43-8719-6b7ba17d25fe" providerId="ADAL" clId="{EFB7CABB-BEAA-440A-9950-BCE53ED2B9EF}" dt="2025-01-20T10:29:42.242" v="11" actId="478"/>
          <ac:spMkLst>
            <pc:docMk/>
            <pc:sldMk cId="3710854172" sldId="331"/>
            <ac:spMk id="4" creationId="{0B4253F6-44B9-49DE-8820-AEE223FFEB70}"/>
          </ac:spMkLst>
        </pc:spChg>
        <pc:spChg chg="del 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3710854172" sldId="331"/>
            <ac:spMk id="5" creationId="{8254A1FE-DFA0-4E10-9756-FC6E57098EB4}"/>
          </ac:spMkLst>
        </pc:spChg>
        <pc:spChg chg="del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3710854172" sldId="331"/>
            <ac:spMk id="6" creationId="{884323B3-0A45-427B-AA6B-2758C6140FFA}"/>
          </ac:spMkLst>
        </pc:spChg>
      </pc:sldChg>
      <pc:sldChg chg="addSp delSp modSp mod chgLayout">
        <pc:chgData name="Nguyễn Xuân Quang" userId="1fa805d0-75c0-4a43-8719-6b7ba17d25fe" providerId="ADAL" clId="{EFB7CABB-BEAA-440A-9950-BCE53ED2B9EF}" dt="2025-01-20T10:29:35.974" v="10" actId="478"/>
        <pc:sldMkLst>
          <pc:docMk/>
          <pc:sldMk cId="2539249151" sldId="338"/>
        </pc:sldMkLst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539249151" sldId="338"/>
            <ac:spMk id="2" creationId="{8ABA5A03-2D80-4392-8676-F3D72B7E981C}"/>
          </ac:spMkLst>
        </pc:spChg>
        <pc:spChg chg="add del mod ord">
          <ac:chgData name="Nguyễn Xuân Quang" userId="1fa805d0-75c0-4a43-8719-6b7ba17d25fe" providerId="ADAL" clId="{EFB7CABB-BEAA-440A-9950-BCE53ED2B9EF}" dt="2025-01-20T10:29:21.623" v="7" actId="478"/>
          <ac:spMkLst>
            <pc:docMk/>
            <pc:sldMk cId="2539249151" sldId="338"/>
            <ac:spMk id="3" creationId="{4B069DDC-EF8F-1D4E-9C37-6E5B7E9E99E2}"/>
          </ac:spMkLst>
        </pc:spChg>
        <pc:spChg chg="del mod ord">
          <ac:chgData name="Nguyễn Xuân Quang" userId="1fa805d0-75c0-4a43-8719-6b7ba17d25fe" providerId="ADAL" clId="{EFB7CABB-BEAA-440A-9950-BCE53ED2B9EF}" dt="2025-01-20T10:29:35.974" v="10" actId="478"/>
          <ac:spMkLst>
            <pc:docMk/>
            <pc:sldMk cId="2539249151" sldId="338"/>
            <ac:spMk id="4" creationId="{62869DB3-8E30-48F8-8414-E86C390EF993}"/>
          </ac:spMkLst>
        </pc:spChg>
        <pc:spChg chg="del 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539249151" sldId="338"/>
            <ac:spMk id="5" creationId="{6AA72087-EFE0-4547-8EA0-7A23ABB01B1B}"/>
          </ac:spMkLst>
        </pc:spChg>
        <pc:spChg chg="del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539249151" sldId="338"/>
            <ac:spMk id="6" creationId="{D49E8F9C-B861-4664-BDF9-62B431570FBB}"/>
          </ac:spMkLst>
        </pc:spChg>
        <pc:graphicFrameChg chg="mod">
          <ac:chgData name="Nguyễn Xuân Quang" userId="1fa805d0-75c0-4a43-8719-6b7ba17d25fe" providerId="ADAL" clId="{EFB7CABB-BEAA-440A-9950-BCE53ED2B9EF}" dt="2025-01-20T10:29:25.269" v="8" actId="1076"/>
          <ac:graphicFrameMkLst>
            <pc:docMk/>
            <pc:sldMk cId="2539249151" sldId="338"/>
            <ac:graphicFrameMk id="7" creationId="{322A68DD-1228-4232-9F9B-8A8DEBDD808D}"/>
          </ac:graphicFrameMkLst>
        </pc:graphicFrameChg>
        <pc:graphicFrameChg chg="mod">
          <ac:chgData name="Nguyễn Xuân Quang" userId="1fa805d0-75c0-4a43-8719-6b7ba17d25fe" providerId="ADAL" clId="{EFB7CABB-BEAA-440A-9950-BCE53ED2B9EF}" dt="2025-01-20T10:29:30.671" v="9" actId="1076"/>
          <ac:graphicFrameMkLst>
            <pc:docMk/>
            <pc:sldMk cId="2539249151" sldId="338"/>
            <ac:graphicFrameMk id="8" creationId="{C98C2BD5-9591-4246-A704-64D610712490}"/>
          </ac:graphicFrameMkLst>
        </pc:graphicFrameChg>
      </pc:sldChg>
      <pc:sldChg chg="addSp delSp modSp mod chgLayout">
        <pc:chgData name="Nguyễn Xuân Quang" userId="1fa805d0-75c0-4a43-8719-6b7ba17d25fe" providerId="ADAL" clId="{EFB7CABB-BEAA-440A-9950-BCE53ED2B9EF}" dt="2025-01-20T10:30:11.832" v="18" actId="1076"/>
        <pc:sldMkLst>
          <pc:docMk/>
          <pc:sldMk cId="1260129458" sldId="339"/>
        </pc:sldMkLst>
        <pc:spChg chg="mod ord">
          <ac:chgData name="Nguyễn Xuân Quang" userId="1fa805d0-75c0-4a43-8719-6b7ba17d25fe" providerId="ADAL" clId="{EFB7CABB-BEAA-440A-9950-BCE53ED2B9EF}" dt="2025-01-20T10:30:04.608" v="16" actId="1076"/>
          <ac:spMkLst>
            <pc:docMk/>
            <pc:sldMk cId="1260129458" sldId="339"/>
            <ac:spMk id="2" creationId="{2FAAEEEC-FD59-4D23-A421-5BA4D08EC8EF}"/>
          </ac:spMkLst>
        </pc:spChg>
        <pc:spChg chg="add del mod ord">
          <ac:chgData name="Nguyễn Xuân Quang" userId="1fa805d0-75c0-4a43-8719-6b7ba17d25fe" providerId="ADAL" clId="{EFB7CABB-BEAA-440A-9950-BCE53ED2B9EF}" dt="2025-01-20T10:29:56.613" v="14" actId="478"/>
          <ac:spMkLst>
            <pc:docMk/>
            <pc:sldMk cId="1260129458" sldId="339"/>
            <ac:spMk id="3" creationId="{1BA38D70-1AAE-16BC-BEAD-F0DA9B87B7F2}"/>
          </ac:spMkLst>
        </pc:spChg>
        <pc:spChg chg="del mod ord">
          <ac:chgData name="Nguyễn Xuân Quang" userId="1fa805d0-75c0-4a43-8719-6b7ba17d25fe" providerId="ADAL" clId="{EFB7CABB-BEAA-440A-9950-BCE53ED2B9EF}" dt="2025-01-20T10:29:53.261" v="13" actId="478"/>
          <ac:spMkLst>
            <pc:docMk/>
            <pc:sldMk cId="1260129458" sldId="339"/>
            <ac:spMk id="4" creationId="{574094CD-7AD5-479B-98D5-6B0EEDB1F763}"/>
          </ac:spMkLst>
        </pc:spChg>
        <pc:spChg chg="del 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260129458" sldId="339"/>
            <ac:spMk id="5" creationId="{EB7B3BEC-2ADA-4A0A-BEA3-9578CE10BBD0}"/>
          </ac:spMkLst>
        </pc:spChg>
        <pc:spChg chg="del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260129458" sldId="339"/>
            <ac:spMk id="6" creationId="{BBC31407-ABB5-4419-B676-974E62E23AE4}"/>
          </ac:spMkLst>
        </pc:spChg>
        <pc:graphicFrameChg chg="mod">
          <ac:chgData name="Nguyễn Xuân Quang" userId="1fa805d0-75c0-4a43-8719-6b7ba17d25fe" providerId="ADAL" clId="{EFB7CABB-BEAA-440A-9950-BCE53ED2B9EF}" dt="2025-01-20T10:30:08.275" v="17" actId="1076"/>
          <ac:graphicFrameMkLst>
            <pc:docMk/>
            <pc:sldMk cId="1260129458" sldId="339"/>
            <ac:graphicFrameMk id="13" creationId="{CD05DAB3-70AA-451B-B910-09F025F74497}"/>
          </ac:graphicFrameMkLst>
        </pc:graphicFrameChg>
        <pc:graphicFrameChg chg="mod">
          <ac:chgData name="Nguyễn Xuân Quang" userId="1fa805d0-75c0-4a43-8719-6b7ba17d25fe" providerId="ADAL" clId="{EFB7CABB-BEAA-440A-9950-BCE53ED2B9EF}" dt="2025-01-20T10:30:11.832" v="18" actId="1076"/>
          <ac:graphicFrameMkLst>
            <pc:docMk/>
            <pc:sldMk cId="1260129458" sldId="339"/>
            <ac:graphicFrameMk id="14" creationId="{A9D42518-1DE4-400B-8A30-2D3C7E0597C8}"/>
          </ac:graphicFrameMkLst>
        </pc:graphicFrameChg>
      </pc:sldChg>
      <pc:sldChg chg="addSp delSp modSp mod chgLayout">
        <pc:chgData name="Nguyễn Xuân Quang" userId="1fa805d0-75c0-4a43-8719-6b7ba17d25fe" providerId="ADAL" clId="{EFB7CABB-BEAA-440A-9950-BCE53ED2B9EF}" dt="2025-01-20T10:30:47.396" v="23" actId="1076"/>
        <pc:sldMkLst>
          <pc:docMk/>
          <pc:sldMk cId="2721573848" sldId="340"/>
        </pc:sldMkLst>
        <pc:spChg chg="mod ord">
          <ac:chgData name="Nguyễn Xuân Quang" userId="1fa805d0-75c0-4a43-8719-6b7ba17d25fe" providerId="ADAL" clId="{EFB7CABB-BEAA-440A-9950-BCE53ED2B9EF}" dt="2025-01-20T10:30:26.488" v="21" actId="1076"/>
          <ac:spMkLst>
            <pc:docMk/>
            <pc:sldMk cId="2721573848" sldId="340"/>
            <ac:spMk id="2" creationId="{1A5E2858-A2C2-4A96-AA6A-E4B2380C0116}"/>
          </ac:spMkLst>
        </pc:spChg>
        <pc:spChg chg="del mod ord">
          <ac:chgData name="Nguyễn Xuân Quang" userId="1fa805d0-75c0-4a43-8719-6b7ba17d25fe" providerId="ADAL" clId="{EFB7CABB-BEAA-440A-9950-BCE53ED2B9EF}" dt="2025-01-20T10:30:39.032" v="22" actId="478"/>
          <ac:spMkLst>
            <pc:docMk/>
            <pc:sldMk cId="2721573848" sldId="340"/>
            <ac:spMk id="4" creationId="{ADC8B920-E394-42C6-AC3E-9C183F021028}"/>
          </ac:spMkLst>
        </pc:spChg>
        <pc:spChg chg="del 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721573848" sldId="340"/>
            <ac:spMk id="5" creationId="{D5EB1F0C-FD8E-4418-86AC-3B92FE73F18B}"/>
          </ac:spMkLst>
        </pc:spChg>
        <pc:spChg chg="del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721573848" sldId="340"/>
            <ac:spMk id="6" creationId="{D9C45982-35F7-4724-BE3A-9F6D7708CA49}"/>
          </ac:spMkLst>
        </pc:spChg>
        <pc:spChg chg="add del mod ord">
          <ac:chgData name="Nguyễn Xuân Quang" userId="1fa805d0-75c0-4a43-8719-6b7ba17d25fe" providerId="ADAL" clId="{EFB7CABB-BEAA-440A-9950-BCE53ED2B9EF}" dt="2025-01-20T10:30:17.369" v="19" actId="478"/>
          <ac:spMkLst>
            <pc:docMk/>
            <pc:sldMk cId="2721573848" sldId="340"/>
            <ac:spMk id="7" creationId="{96AA5E6A-F4DB-6F6F-B366-0939C28A5E74}"/>
          </ac:spMkLst>
        </pc:spChg>
        <pc:graphicFrameChg chg="mod">
          <ac:chgData name="Nguyễn Xuân Quang" userId="1fa805d0-75c0-4a43-8719-6b7ba17d25fe" providerId="ADAL" clId="{EFB7CABB-BEAA-440A-9950-BCE53ED2B9EF}" dt="2025-01-20T10:30:47.396" v="23" actId="1076"/>
          <ac:graphicFrameMkLst>
            <pc:docMk/>
            <pc:sldMk cId="2721573848" sldId="340"/>
            <ac:graphicFrameMk id="3" creationId="{CA02A8E2-DA80-4C9B-B6EE-1D88989B5DCD}"/>
          </ac:graphicFrameMkLst>
        </pc:graphicFrameChg>
      </pc:sldChg>
      <pc:sldChg chg="delSp modSp mod chgLayout">
        <pc:chgData name="Nguyễn Xuân Quang" userId="1fa805d0-75c0-4a43-8719-6b7ba17d25fe" providerId="ADAL" clId="{EFB7CABB-BEAA-440A-9950-BCE53ED2B9EF}" dt="2025-01-20T10:30:57.776" v="25" actId="14100"/>
        <pc:sldMkLst>
          <pc:docMk/>
          <pc:sldMk cId="19013698" sldId="343"/>
        </pc:sldMkLst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9013698" sldId="343"/>
            <ac:spMk id="2" creationId="{CD95E5C8-1B17-422E-AD54-2ACB63110950}"/>
          </ac:spMkLst>
        </pc:spChg>
        <pc:spChg chg="del 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9013698" sldId="343"/>
            <ac:spMk id="3" creationId="{3CDCA113-0589-47C0-A0C0-95C16C21CECC}"/>
          </ac:spMkLst>
        </pc:spChg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9013698" sldId="343"/>
            <ac:spMk id="4" creationId="{397C6DF4-F567-41B5-B018-8D7F794D15B6}"/>
          </ac:spMkLst>
        </pc:spChg>
        <pc:spChg chg="del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9013698" sldId="343"/>
            <ac:spMk id="7" creationId="{0ECAFE10-243E-4C1C-81E5-7B41CC4D3689}"/>
          </ac:spMkLst>
        </pc:spChg>
        <pc:spChg chg="mod ord">
          <ac:chgData name="Nguyễn Xuân Quang" userId="1fa805d0-75c0-4a43-8719-6b7ba17d25fe" providerId="ADAL" clId="{EFB7CABB-BEAA-440A-9950-BCE53ED2B9EF}" dt="2025-01-20T10:30:57.776" v="25" actId="14100"/>
          <ac:spMkLst>
            <pc:docMk/>
            <pc:sldMk cId="19013698" sldId="343"/>
            <ac:spMk id="9" creationId="{78470612-F641-40BB-998A-02133EA79169}"/>
          </ac:spMkLst>
        </pc:spChg>
      </pc:sldChg>
      <pc:sldChg chg="addSp delSp modSp mod chgLayout">
        <pc:chgData name="Nguyễn Xuân Quang" userId="1fa805d0-75c0-4a43-8719-6b7ba17d25fe" providerId="ADAL" clId="{EFB7CABB-BEAA-440A-9950-BCE53ED2B9EF}" dt="2025-01-20T10:31:30.935" v="34" actId="1076"/>
        <pc:sldMkLst>
          <pc:docMk/>
          <pc:sldMk cId="1990943872" sldId="344"/>
        </pc:sldMkLst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990943872" sldId="344"/>
            <ac:spMk id="2" creationId="{37E1AED1-9FA6-44ED-A177-7A70767ED080}"/>
          </ac:spMkLst>
        </pc:spChg>
        <pc:spChg chg="add del mod ord">
          <ac:chgData name="Nguyễn Xuân Quang" userId="1fa805d0-75c0-4a43-8719-6b7ba17d25fe" providerId="ADAL" clId="{EFB7CABB-BEAA-440A-9950-BCE53ED2B9EF}" dt="2025-01-20T10:31:02.700" v="26" actId="478"/>
          <ac:spMkLst>
            <pc:docMk/>
            <pc:sldMk cId="1990943872" sldId="344"/>
            <ac:spMk id="3" creationId="{4A813F03-36A6-C994-2903-F18EA5815DEF}"/>
          </ac:spMkLst>
        </pc:spChg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990943872" sldId="344"/>
            <ac:spMk id="4" creationId="{15612879-AA43-4F68-AC3D-00637EE4C646}"/>
          </ac:spMkLst>
        </pc:spChg>
        <pc:spChg chg="del 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990943872" sldId="344"/>
            <ac:spMk id="5" creationId="{930FF441-4F9A-484F-9333-4820A4C809FF}"/>
          </ac:spMkLst>
        </pc:spChg>
        <pc:spChg chg="del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990943872" sldId="344"/>
            <ac:spMk id="6" creationId="{4C6FA389-07A4-4072-BEF4-5A310F3475AE}"/>
          </ac:spMkLst>
        </pc:spChg>
        <pc:spChg chg="add del mod">
          <ac:chgData name="Nguyễn Xuân Quang" userId="1fa805d0-75c0-4a43-8719-6b7ba17d25fe" providerId="ADAL" clId="{EFB7CABB-BEAA-440A-9950-BCE53ED2B9EF}" dt="2025-01-20T10:31:15.614" v="30" actId="27636"/>
          <ac:spMkLst>
            <pc:docMk/>
            <pc:sldMk cId="1990943872" sldId="344"/>
            <ac:spMk id="9" creationId="{7AF2031A-6F03-4C42-AFC3-9E0174B0A1D1}"/>
          </ac:spMkLst>
        </pc:spChg>
        <pc:spChg chg="mod">
          <ac:chgData name="Nguyễn Xuân Quang" userId="1fa805d0-75c0-4a43-8719-6b7ba17d25fe" providerId="ADAL" clId="{EFB7CABB-BEAA-440A-9950-BCE53ED2B9EF}" dt="2025-01-20T10:31:22.753" v="32" actId="113"/>
          <ac:spMkLst>
            <pc:docMk/>
            <pc:sldMk cId="1990943872" sldId="344"/>
            <ac:spMk id="11" creationId="{EA5AD37A-4A1E-4D4F-A104-E878281172A6}"/>
          </ac:spMkLst>
        </pc:spChg>
        <pc:graphicFrameChg chg="mod">
          <ac:chgData name="Nguyễn Xuân Quang" userId="1fa805d0-75c0-4a43-8719-6b7ba17d25fe" providerId="ADAL" clId="{EFB7CABB-BEAA-440A-9950-BCE53ED2B9EF}" dt="2025-01-20T10:31:27.504" v="33" actId="1076"/>
          <ac:graphicFrameMkLst>
            <pc:docMk/>
            <pc:sldMk cId="1990943872" sldId="344"/>
            <ac:graphicFrameMk id="7" creationId="{13B15459-BA9C-496E-A910-C9ED58ED04A6}"/>
          </ac:graphicFrameMkLst>
        </pc:graphicFrameChg>
        <pc:graphicFrameChg chg="mod">
          <ac:chgData name="Nguyễn Xuân Quang" userId="1fa805d0-75c0-4a43-8719-6b7ba17d25fe" providerId="ADAL" clId="{EFB7CABB-BEAA-440A-9950-BCE53ED2B9EF}" dt="2025-01-20T10:31:30.935" v="34" actId="1076"/>
          <ac:graphicFrameMkLst>
            <pc:docMk/>
            <pc:sldMk cId="1990943872" sldId="344"/>
            <ac:graphicFrameMk id="12" creationId="{4757F75A-4F84-4D48-8898-3AEBB60CBD67}"/>
          </ac:graphicFrameMkLst>
        </pc:graphicFrameChg>
      </pc:sldChg>
      <pc:sldChg chg="addSp delSp modSp mod chgLayout">
        <pc:chgData name="Nguyễn Xuân Quang" userId="1fa805d0-75c0-4a43-8719-6b7ba17d25fe" providerId="ADAL" clId="{EFB7CABB-BEAA-440A-9950-BCE53ED2B9EF}" dt="2025-01-20T10:31:45.487" v="39" actId="27636"/>
        <pc:sldMkLst>
          <pc:docMk/>
          <pc:sldMk cId="2248864971" sldId="345"/>
        </pc:sldMkLst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248864971" sldId="345"/>
            <ac:spMk id="2" creationId="{1FA01451-FE2D-4013-8901-3BA2CFD242C7}"/>
          </ac:spMkLst>
        </pc:spChg>
        <pc:spChg chg="add del mod ord">
          <ac:chgData name="Nguyễn Xuân Quang" userId="1fa805d0-75c0-4a43-8719-6b7ba17d25fe" providerId="ADAL" clId="{EFB7CABB-BEAA-440A-9950-BCE53ED2B9EF}" dt="2025-01-20T10:31:35.729" v="35" actId="478"/>
          <ac:spMkLst>
            <pc:docMk/>
            <pc:sldMk cId="2248864971" sldId="345"/>
            <ac:spMk id="3" creationId="{0AEBF6A6-CD32-AB18-2F51-D3BB1ABD484E}"/>
          </ac:spMkLst>
        </pc:spChg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248864971" sldId="345"/>
            <ac:spMk id="4" creationId="{A50E7467-AABE-4274-A054-FD09ACAF2A80}"/>
          </ac:spMkLst>
        </pc:spChg>
        <pc:spChg chg="del 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248864971" sldId="345"/>
            <ac:spMk id="5" creationId="{138C9FA4-25FA-47A3-869C-325C645E97E3}"/>
          </ac:spMkLst>
        </pc:spChg>
        <pc:spChg chg="del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248864971" sldId="345"/>
            <ac:spMk id="6" creationId="{CA954B99-355C-4452-9279-9788DDB8BEA7}"/>
          </ac:spMkLst>
        </pc:spChg>
        <pc:spChg chg="mod">
          <ac:chgData name="Nguyễn Xuân Quang" userId="1fa805d0-75c0-4a43-8719-6b7ba17d25fe" providerId="ADAL" clId="{EFB7CABB-BEAA-440A-9950-BCE53ED2B9EF}" dt="2025-01-20T10:31:40.614" v="37" actId="27636"/>
          <ac:spMkLst>
            <pc:docMk/>
            <pc:sldMk cId="2248864971" sldId="345"/>
            <ac:spMk id="9" creationId="{25349E30-D38B-451F-8DBC-CA09FCE871F2}"/>
          </ac:spMkLst>
        </pc:spChg>
        <pc:spChg chg="mod">
          <ac:chgData name="Nguyễn Xuân Quang" userId="1fa805d0-75c0-4a43-8719-6b7ba17d25fe" providerId="ADAL" clId="{EFB7CABB-BEAA-440A-9950-BCE53ED2B9EF}" dt="2025-01-20T10:31:45.487" v="39" actId="27636"/>
          <ac:spMkLst>
            <pc:docMk/>
            <pc:sldMk cId="2248864971" sldId="345"/>
            <ac:spMk id="10" creationId="{821473BC-2317-47C4-9A43-FF46BCAF4D29}"/>
          </ac:spMkLst>
        </pc:spChg>
      </pc:sldChg>
      <pc:sldChg chg="addSp delSp modSp mod chgLayout">
        <pc:chgData name="Nguyễn Xuân Quang" userId="1fa805d0-75c0-4a43-8719-6b7ba17d25fe" providerId="ADAL" clId="{EFB7CABB-BEAA-440A-9950-BCE53ED2B9EF}" dt="2025-01-20T10:32:00.582" v="43" actId="1076"/>
        <pc:sldMkLst>
          <pc:docMk/>
          <pc:sldMk cId="1151384965" sldId="346"/>
        </pc:sldMkLst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151384965" sldId="346"/>
            <ac:spMk id="2" creationId="{A7889A30-3E67-4131-831A-6988A68DCB1D}"/>
          </ac:spMkLst>
        </pc:spChg>
        <pc:spChg chg="add del mod ord">
          <ac:chgData name="Nguyễn Xuân Quang" userId="1fa805d0-75c0-4a43-8719-6b7ba17d25fe" providerId="ADAL" clId="{EFB7CABB-BEAA-440A-9950-BCE53ED2B9EF}" dt="2025-01-20T10:31:49.898" v="40" actId="478"/>
          <ac:spMkLst>
            <pc:docMk/>
            <pc:sldMk cId="1151384965" sldId="346"/>
            <ac:spMk id="3" creationId="{91BD540F-6BA6-84FD-61DD-9AB9EDC00C1E}"/>
          </ac:spMkLst>
        </pc:spChg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151384965" sldId="346"/>
            <ac:spMk id="4" creationId="{2BEAC457-F52B-4AAA-AA96-5E767A99D9CA}"/>
          </ac:spMkLst>
        </pc:spChg>
        <pc:spChg chg="del 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151384965" sldId="346"/>
            <ac:spMk id="5" creationId="{6F4D3F44-CC66-48FA-B85C-1C0399A3728F}"/>
          </ac:spMkLst>
        </pc:spChg>
        <pc:spChg chg="del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151384965" sldId="346"/>
            <ac:spMk id="6" creationId="{5F9E07AD-C1BA-49FC-8B95-36CB4EACD2F8}"/>
          </ac:spMkLst>
        </pc:spChg>
        <pc:graphicFrameChg chg="mod">
          <ac:chgData name="Nguyễn Xuân Quang" userId="1fa805d0-75c0-4a43-8719-6b7ba17d25fe" providerId="ADAL" clId="{EFB7CABB-BEAA-440A-9950-BCE53ED2B9EF}" dt="2025-01-20T10:31:54.697" v="41" actId="1076"/>
          <ac:graphicFrameMkLst>
            <pc:docMk/>
            <pc:sldMk cId="1151384965" sldId="346"/>
            <ac:graphicFrameMk id="7" creationId="{AF14C6A8-763B-40B3-85C7-46A18F9A6BEC}"/>
          </ac:graphicFrameMkLst>
        </pc:graphicFrameChg>
        <pc:graphicFrameChg chg="mod">
          <ac:chgData name="Nguyễn Xuân Quang" userId="1fa805d0-75c0-4a43-8719-6b7ba17d25fe" providerId="ADAL" clId="{EFB7CABB-BEAA-440A-9950-BCE53ED2B9EF}" dt="2025-01-20T10:32:00.582" v="43" actId="1076"/>
          <ac:graphicFrameMkLst>
            <pc:docMk/>
            <pc:sldMk cId="1151384965" sldId="346"/>
            <ac:graphicFrameMk id="8" creationId="{EBAF5C4A-E009-4811-823F-A04E8515D54F}"/>
          </ac:graphicFrameMkLst>
        </pc:graphicFrameChg>
      </pc:sldChg>
      <pc:sldChg chg="delSp modSp mod chgLayout">
        <pc:chgData name="Nguyễn Xuân Quang" userId="1fa805d0-75c0-4a43-8719-6b7ba17d25fe" providerId="ADAL" clId="{EFB7CABB-BEAA-440A-9950-BCE53ED2B9EF}" dt="2025-01-20T10:32:09.481" v="45" actId="14100"/>
        <pc:sldMkLst>
          <pc:docMk/>
          <pc:sldMk cId="2450520211" sldId="347"/>
        </pc:sldMkLst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450520211" sldId="347"/>
            <ac:spMk id="2" creationId="{161EE29A-7657-4FDA-BDB2-F68B483B3E06}"/>
          </ac:spMkLst>
        </pc:spChg>
        <pc:spChg chg="mod ord">
          <ac:chgData name="Nguyễn Xuân Quang" userId="1fa805d0-75c0-4a43-8719-6b7ba17d25fe" providerId="ADAL" clId="{EFB7CABB-BEAA-440A-9950-BCE53ED2B9EF}" dt="2025-01-20T10:32:09.481" v="45" actId="14100"/>
          <ac:spMkLst>
            <pc:docMk/>
            <pc:sldMk cId="2450520211" sldId="347"/>
            <ac:spMk id="3" creationId="{40C73DEA-8BF0-4054-ABE7-44FAA55804F9}"/>
          </ac:spMkLst>
        </pc:spChg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450520211" sldId="347"/>
            <ac:spMk id="4" creationId="{0904D2AD-8BF7-49C9-90FC-5F6C56A6D429}"/>
          </ac:spMkLst>
        </pc:spChg>
        <pc:spChg chg="del 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450520211" sldId="347"/>
            <ac:spMk id="5" creationId="{19B5FFD0-F51A-4C61-97E2-FC289D1C7B28}"/>
          </ac:spMkLst>
        </pc:spChg>
        <pc:spChg chg="del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450520211" sldId="347"/>
            <ac:spMk id="6" creationId="{FA70D823-18B7-4114-9F19-F8C1F78E60A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4353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2D8B00E-8A88-5696-6B57-B912BCEF0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18A6246-DA7C-46B8-FB8F-CB6CA0A556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FBBDE499-BD44-1FC6-E328-6783DEC69A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97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F68666B-80B7-5FA5-FC9F-2F928A26B010}"/>
              </a:ext>
            </a:extLst>
          </p:cNvPr>
          <p:cNvSpPr/>
          <p:nvPr userDrawn="1"/>
        </p:nvSpPr>
        <p:spPr>
          <a:xfrm>
            <a:off x="4572000" y="0"/>
            <a:ext cx="2743200" cy="51435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803258"/>
            <a:ext cx="3886200" cy="994172"/>
          </a:xfrm>
        </p:spPr>
        <p:txBody>
          <a:bodyPr>
            <a:no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87BAAC-9384-2363-2089-821720F16DD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29250" y="1114425"/>
            <a:ext cx="2743200" cy="3343275"/>
          </a:xfrm>
        </p:spPr>
        <p:txBody>
          <a:bodyPr/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CA0C2D1-06AD-3620-044D-2EAE71AC87AC}"/>
              </a:ext>
            </a:extLst>
          </p:cNvPr>
          <p:cNvCxnSpPr/>
          <p:nvPr userDrawn="1"/>
        </p:nvCxnSpPr>
        <p:spPr>
          <a:xfrm>
            <a:off x="1228725" y="428625"/>
            <a:ext cx="32004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0C99D5D-5452-4897-02A9-A1B32F0BE968}"/>
              </a:ext>
            </a:extLst>
          </p:cNvPr>
          <p:cNvCxnSpPr/>
          <p:nvPr userDrawn="1"/>
        </p:nvCxnSpPr>
        <p:spPr>
          <a:xfrm>
            <a:off x="7572376" y="428625"/>
            <a:ext cx="94451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685800" y="428625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685800" y="493940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03331A5-D35A-E699-E3EA-6035EB0DCD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0100" y="3888924"/>
            <a:ext cx="2228850" cy="27384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442CA476-8654-0542-5C0B-4F439516AF3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0100" y="4191171"/>
            <a:ext cx="2228850" cy="273845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4172760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2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134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504" userDrawn="1">
          <p15:clr>
            <a:srgbClr val="FBAE40"/>
          </p15:clr>
        </p15:guide>
        <p15:guide id="9" pos="2790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D960C-86A7-6728-9263-973B76A8F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12659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0029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F68666B-80B7-5FA5-FC9F-2F928A26B010}"/>
              </a:ext>
            </a:extLst>
          </p:cNvPr>
          <p:cNvSpPr/>
          <p:nvPr userDrawn="1"/>
        </p:nvSpPr>
        <p:spPr>
          <a:xfrm>
            <a:off x="4572000" y="0"/>
            <a:ext cx="2743200" cy="51435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803258"/>
            <a:ext cx="3886200" cy="994172"/>
          </a:xfrm>
        </p:spPr>
        <p:txBody>
          <a:bodyPr>
            <a:no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87BAAC-9384-2363-2089-821720F16DD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29250" y="1114425"/>
            <a:ext cx="2743200" cy="3343275"/>
          </a:xfrm>
        </p:spPr>
        <p:txBody>
          <a:bodyPr/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CA0C2D1-06AD-3620-044D-2EAE71AC87AC}"/>
              </a:ext>
            </a:extLst>
          </p:cNvPr>
          <p:cNvCxnSpPr/>
          <p:nvPr userDrawn="1"/>
        </p:nvCxnSpPr>
        <p:spPr>
          <a:xfrm>
            <a:off x="1228725" y="428625"/>
            <a:ext cx="32004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0C99D5D-5452-4897-02A9-A1B32F0BE968}"/>
              </a:ext>
            </a:extLst>
          </p:cNvPr>
          <p:cNvCxnSpPr/>
          <p:nvPr userDrawn="1"/>
        </p:nvCxnSpPr>
        <p:spPr>
          <a:xfrm>
            <a:off x="7572376" y="428625"/>
            <a:ext cx="94451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685800" y="428625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685800" y="493940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03331A5-D35A-E699-E3EA-6035EB0DCD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0100" y="3888924"/>
            <a:ext cx="2228850" cy="27384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442CA476-8654-0542-5C0B-4F439516AF3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0100" y="4191171"/>
            <a:ext cx="2228850" cy="273845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8242323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2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134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504" userDrawn="1">
          <p15:clr>
            <a:srgbClr val="FBAE40"/>
          </p15:clr>
        </p15:guide>
        <p15:guide id="9" pos="2790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3758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57200" y="1491588"/>
            <a:ext cx="4114800" cy="174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48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57200" y="3234313"/>
            <a:ext cx="4114800" cy="4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3441" y="176318"/>
            <a:ext cx="1823234" cy="3761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8128" y="-152135"/>
            <a:ext cx="1033010" cy="10330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2565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500">
                <a:latin typeface="+mn-lt"/>
              </a:defRPr>
            </a:lvl1pPr>
            <a:lvl2pPr marL="914378" lvl="1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566" lvl="2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754" lvl="3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5943" lvl="4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132" lvl="5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320" lvl="6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509" lvl="7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697" lvl="8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5649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3868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67"/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9950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321532" y="3935607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189" lvl="0" indent="-22859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8135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00">
                <a:latin typeface="+mn-lt"/>
              </a:defRPr>
            </a:lvl1pPr>
            <a:lvl2pPr marL="914378" lvl="1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468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6B735EAF-8052-DDCD-6CEC-D825479BEFD3}"/>
              </a:ext>
            </a:extLst>
          </p:cNvPr>
          <p:cNvSpPr/>
          <p:nvPr userDrawn="1"/>
        </p:nvSpPr>
        <p:spPr>
          <a:xfrm>
            <a:off x="4572000" y="0"/>
            <a:ext cx="2743200" cy="51435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4572" y="597524"/>
            <a:ext cx="5140778" cy="994172"/>
          </a:xfrm>
        </p:spPr>
        <p:txBody>
          <a:bodyPr anchor="t">
            <a:no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CB9F921-8097-7740-47FD-1905F9FE448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0"/>
            <a:ext cx="3265885" cy="51435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DEBCBD63-480F-D96C-B0DF-94EF264BA08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10538" y="2007193"/>
            <a:ext cx="2188028" cy="557384"/>
          </a:xfrm>
        </p:spPr>
        <p:txBody>
          <a:bodyPr anchor="b" anchorCtr="0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23F1D198-945D-C96D-60E9-C0AEC5E296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10538" y="2917845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BDCD9B2A-F0BB-F9DB-CC75-2EC1683475F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71851" y="2917845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68651C4C-4AD1-19DA-CC78-BEC58707B5A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371851" y="4930378"/>
            <a:ext cx="2188028" cy="213122"/>
          </a:xfrm>
        </p:spPr>
        <p:txBody>
          <a:bodyPr>
            <a:noAutofit/>
          </a:bodyPr>
          <a:lstStyle>
            <a:lvl1pPr marL="0" indent="0" algn="l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750"/>
            </a:lvl2pPr>
            <a:lvl3pPr marL="685800" indent="0">
              <a:buNone/>
              <a:defRPr sz="75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12271BA1-38C2-A7FE-AC76-8EC49BFBBE3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371851" y="2007193"/>
            <a:ext cx="2188028" cy="557384"/>
          </a:xfrm>
        </p:spPr>
        <p:txBody>
          <a:bodyPr anchor="b" anchorCtr="0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6307856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2124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278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9" pos="2790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221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2414" y="76200"/>
            <a:ext cx="7893050" cy="49053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1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500">
                <a:latin typeface="+mn-lt"/>
              </a:defRPr>
            </a:lvl1pPr>
            <a:lvl2pPr>
              <a:defRPr sz="1500">
                <a:latin typeface="+mn-lt"/>
              </a:defRPr>
            </a:lvl2pPr>
            <a:lvl3pPr>
              <a:defRPr sz="1500">
                <a:latin typeface="+mn-lt"/>
              </a:defRPr>
            </a:lvl3pPr>
            <a:lvl4pPr>
              <a:defRPr sz="1500">
                <a:latin typeface="+mn-lt"/>
              </a:defRPr>
            </a:lvl4pPr>
            <a:lvl5pPr>
              <a:defRPr sz="15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757738"/>
            <a:ext cx="706462" cy="2316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384" y="4723462"/>
            <a:ext cx="300303" cy="265904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244923"/>
      </p:ext>
    </p:extLst>
  </p:cSld>
  <p:clrMapOvr>
    <a:masterClrMapping/>
  </p:clrMapOvr>
  <p:transition advClick="0"/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491854"/>
            <a:ext cx="4135438" cy="3294459"/>
          </a:xfrm>
        </p:spPr>
        <p:txBody>
          <a:bodyPr/>
          <a:lstStyle>
            <a:lvl1pPr>
              <a:defRPr sz="21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35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35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1690" y="1491854"/>
            <a:ext cx="4137025" cy="3294459"/>
          </a:xfrm>
        </p:spPr>
        <p:txBody>
          <a:bodyPr/>
          <a:lstStyle>
            <a:lvl1pPr>
              <a:defRPr sz="21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35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35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t>5/5/25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8649" y="113680"/>
            <a:ext cx="1191961" cy="2458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6246" y="-123933"/>
            <a:ext cx="721109" cy="7211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/>
        </p:nvCxnSpPr>
        <p:spPr>
          <a:xfrm>
            <a:off x="457200" y="875472"/>
            <a:ext cx="82296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1962231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457200" y="1247950"/>
            <a:ext cx="8229600" cy="30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00">
                <a:latin typeface="+mn-lt"/>
              </a:defRPr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4419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with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ntitled-1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4771"/>
            <a:ext cx="9152477" cy="51518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158965"/>
            <a:ext cx="8155774" cy="468946"/>
          </a:xfrm>
        </p:spPr>
        <p:txBody>
          <a:bodyPr>
            <a:normAutofit/>
          </a:bodyPr>
          <a:lstStyle>
            <a:lvl1pPr algn="l">
              <a:defRPr sz="2103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itle 1"/>
          <p:cNvSpPr txBox="1">
            <a:spLocks/>
          </p:cNvSpPr>
          <p:nvPr userDrawn="1"/>
        </p:nvSpPr>
        <p:spPr>
          <a:xfrm>
            <a:off x="457199" y="266267"/>
            <a:ext cx="7277791" cy="532531"/>
          </a:xfrm>
          <a:prstGeom prst="rect">
            <a:avLst/>
          </a:prstGeom>
        </p:spPr>
        <p:txBody>
          <a:bodyPr vert="horz" lIns="68585" tIns="34293" rIns="68585" bIns="34293" rtlCol="0" anchor="ctr">
            <a:normAutofit/>
          </a:bodyPr>
          <a:lstStyle>
            <a:lvl1pPr algn="l" defTabSz="456651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Cambria"/>
                <a:ea typeface="+mj-ea"/>
                <a:cs typeface="Cambria"/>
              </a:defRPr>
            </a:lvl1pPr>
          </a:lstStyle>
          <a:p>
            <a:endParaRPr lang="en-US" sz="1502" b="0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Content Placeholder 17"/>
          <p:cNvSpPr>
            <a:spLocks noGrp="1"/>
          </p:cNvSpPr>
          <p:nvPr>
            <p:ph sz="quarter" idx="14"/>
          </p:nvPr>
        </p:nvSpPr>
        <p:spPr>
          <a:xfrm>
            <a:off x="456474" y="1265782"/>
            <a:ext cx="8156499" cy="3601847"/>
          </a:xfrm>
        </p:spPr>
        <p:txBody>
          <a:bodyPr>
            <a:normAutofit/>
          </a:bodyPr>
          <a:lstStyle>
            <a:lvl1pPr marL="214576" indent="-214576">
              <a:lnSpc>
                <a:spcPts val="1802"/>
              </a:lnSpc>
              <a:spcBef>
                <a:spcPts val="376"/>
              </a:spcBef>
              <a:spcAft>
                <a:spcPts val="376"/>
              </a:spcAft>
              <a:buSzPct val="100000"/>
              <a:buFontTx/>
              <a:buBlip>
                <a:blip r:embed="rId3"/>
              </a:buBlip>
              <a:defRPr sz="1502">
                <a:solidFill>
                  <a:srgbClr val="6D6E6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29" indent="-214319">
              <a:lnSpc>
                <a:spcPct val="150000"/>
              </a:lnSpc>
              <a:spcBef>
                <a:spcPts val="0"/>
              </a:spcBef>
              <a:buSzPct val="100000"/>
              <a:buFontTx/>
              <a:buBlip>
                <a:blip r:embed="rId4"/>
              </a:buBlip>
              <a:defRPr sz="1352">
                <a:solidFill>
                  <a:srgbClr val="6D6E6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76" indent="-171456">
              <a:spcBef>
                <a:spcPts val="0"/>
              </a:spcBef>
              <a:buSzPct val="100000"/>
              <a:buFontTx/>
              <a:buBlip>
                <a:blip r:embed="rId5"/>
              </a:buBlip>
              <a:defRPr sz="1202">
                <a:solidFill>
                  <a:srgbClr val="6D6E6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Bef>
                <a:spcPts val="0"/>
              </a:spcBef>
              <a:defRPr sz="1202">
                <a:solidFill>
                  <a:srgbClr val="6D6E6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Bef>
                <a:spcPts val="0"/>
              </a:spcBef>
              <a:defRPr sz="1202">
                <a:solidFill>
                  <a:srgbClr val="6D6E6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677" y="4818217"/>
            <a:ext cx="2811479" cy="368475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1D6E854-86EC-9D4F-89B0-F83A48042FB2}" type="datetime2">
              <a:rPr lang="en-US" smtClean="0"/>
              <a:pPr/>
              <a:t>Monday, May 5, 2025</a:t>
            </a:fld>
            <a:endParaRPr lang="en-US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602616" y="4810459"/>
            <a:ext cx="3167186" cy="364838"/>
          </a:xfrm>
        </p:spPr>
        <p:txBody>
          <a:bodyPr anchor="ctr">
            <a:normAutofit/>
          </a:bodyPr>
          <a:lstStyle>
            <a:lvl1pPr marL="0" indent="0">
              <a:buNone/>
              <a:defRPr sz="901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10" indent="0">
              <a:buNone/>
              <a:defRPr/>
            </a:lvl2pPr>
            <a:lvl3pPr marL="685821" indent="0">
              <a:buNone/>
              <a:defRPr/>
            </a:lvl3pPr>
            <a:lvl4pPr marL="1028731" indent="0">
              <a:buNone/>
              <a:defRPr/>
            </a:lvl4pPr>
            <a:lvl5pPr marL="1371641" indent="0" algn="l">
              <a:buFont typeface="Arial"/>
              <a:buNone/>
              <a:defRPr/>
            </a:lvl5pPr>
          </a:lstStyle>
          <a:p>
            <a:pPr lvl="0"/>
            <a:r>
              <a:rPr lang="en-US" dirty="0"/>
              <a:t>   Project Name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6483754" y="4894525"/>
            <a:ext cx="2660246" cy="287130"/>
          </a:xfrm>
        </p:spPr>
        <p:txBody>
          <a:bodyPr/>
          <a:lstStyle>
            <a:lvl1pPr marL="0" indent="0" algn="ctr">
              <a:buNone/>
              <a:defRPr sz="90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                     Page</a:t>
            </a:r>
          </a:p>
        </p:txBody>
      </p:sp>
    </p:spTree>
    <p:extLst>
      <p:ext uri="{BB962C8B-B14F-4D97-AF65-F5344CB8AC3E}">
        <p14:creationId xmlns:p14="http://schemas.microsoft.com/office/powerpoint/2010/main" val="18921424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57200" y="1491588"/>
            <a:ext cx="4114800" cy="174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48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57200" y="3234313"/>
            <a:ext cx="4114800" cy="4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03441" y="176318"/>
            <a:ext cx="1823234" cy="3761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58128" y="-152135"/>
            <a:ext cx="1033010" cy="10330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8321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500">
                <a:latin typeface="+mn-lt"/>
              </a:defRPr>
            </a:lvl1pPr>
            <a:lvl2pPr marL="914378" lvl="1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566" lvl="2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754" lvl="3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5943" lvl="4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132" lvl="5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320" lvl="6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509" lvl="7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697" lvl="8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9455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6623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491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321532" y="3935607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189" lvl="0" indent="-22859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4985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00">
                <a:latin typeface="+mn-lt"/>
              </a:defRPr>
            </a:lvl1pPr>
            <a:lvl2pPr marL="914378" lvl="1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123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C7D43-1CC3-3332-AEFC-59ABB023F7AC}"/>
              </a:ext>
            </a:extLst>
          </p:cNvPr>
          <p:cNvSpPr/>
          <p:nvPr userDrawn="1"/>
        </p:nvSpPr>
        <p:spPr>
          <a:xfrm>
            <a:off x="4572000" y="0"/>
            <a:ext cx="2743200" cy="51435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7829550" cy="994172"/>
          </a:xfrm>
        </p:spPr>
        <p:txBody>
          <a:bodyPr anchor="t">
            <a:no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2661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560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13022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656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302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18480485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134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774" userDrawn="1">
          <p15:clr>
            <a:srgbClr val="FBAE40"/>
          </p15:clr>
        </p15:guide>
        <p15:guide id="9" pos="2790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2414" y="76200"/>
            <a:ext cx="7893050" cy="49053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1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500">
                <a:latin typeface="+mn-lt"/>
              </a:defRPr>
            </a:lvl1pPr>
            <a:lvl2pPr>
              <a:defRPr sz="1500">
                <a:latin typeface="+mn-lt"/>
              </a:defRPr>
            </a:lvl2pPr>
            <a:lvl3pPr>
              <a:defRPr sz="1500">
                <a:latin typeface="+mn-lt"/>
              </a:defRPr>
            </a:lvl3pPr>
            <a:lvl4pPr>
              <a:defRPr sz="1500">
                <a:latin typeface="+mn-lt"/>
              </a:defRPr>
            </a:lvl4pPr>
            <a:lvl5pPr>
              <a:defRPr sz="1500">
                <a:latin typeface="+mn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757738"/>
            <a:ext cx="706462" cy="2316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3384" y="4723462"/>
            <a:ext cx="300303" cy="265904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76038"/>
      </p:ext>
    </p:extLst>
  </p:cSld>
  <p:clrMapOvr>
    <a:masterClrMapping/>
  </p:clrMapOvr>
  <p:transition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491854"/>
            <a:ext cx="4135438" cy="3294459"/>
          </a:xfrm>
        </p:spPr>
        <p:txBody>
          <a:bodyPr/>
          <a:lstStyle>
            <a:lvl1pPr>
              <a:defRPr sz="21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35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35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1690" y="1491854"/>
            <a:ext cx="4137025" cy="3294459"/>
          </a:xfrm>
        </p:spPr>
        <p:txBody>
          <a:bodyPr/>
          <a:lstStyle>
            <a:lvl1pPr>
              <a:defRPr sz="21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35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35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ECF2DCF-3FB2-4886-B9A2-C1E0050B20B1}" type="slidenum">
              <a:rPr kumimoji="0" lang="en-GB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18649" y="113680"/>
            <a:ext cx="1191961" cy="2458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26246" y="-123933"/>
            <a:ext cx="721109" cy="7211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 userDrawn="1"/>
        </p:nvCxnSpPr>
        <p:spPr>
          <a:xfrm>
            <a:off x="457200" y="875472"/>
            <a:ext cx="82296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776812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457200" y="1247950"/>
            <a:ext cx="8229600" cy="30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00">
                <a:latin typeface="+mn-lt"/>
              </a:defRPr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16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5008789" cy="994172"/>
          </a:xfrm>
        </p:spPr>
        <p:txBody>
          <a:bodyPr anchor="t">
            <a:no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457200" y="438498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457200" y="50381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0100" y="2006202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560" y="2006202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656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9F175D2-EEFE-E4BF-0E57-03025B8F8D6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772150" y="1"/>
            <a:ext cx="3371850" cy="51435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273C4E42-511B-EB94-CA0A-051B1A4A918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1475" y="4930378"/>
            <a:ext cx="2152650" cy="213122"/>
          </a:xfrm>
        </p:spPr>
        <p:txBody>
          <a:bodyPr>
            <a:noAutofit/>
          </a:bodyPr>
          <a:lstStyle>
            <a:lvl1pPr marL="0" indent="0" algn="l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750"/>
            </a:lvl2pPr>
            <a:lvl3pPr marL="685800" indent="0">
              <a:buNone/>
              <a:defRPr sz="75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53899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774" userDrawn="1">
          <p15:clr>
            <a:srgbClr val="FBAE40"/>
          </p15:clr>
        </p15:guide>
        <p15:guide id="9" pos="3636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umns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E70AFB9-F87E-11AC-2B32-B5178FE34E78}"/>
              </a:ext>
            </a:extLst>
          </p:cNvPr>
          <p:cNvSpPr/>
          <p:nvPr userDrawn="1"/>
        </p:nvSpPr>
        <p:spPr>
          <a:xfrm>
            <a:off x="4572000" y="1"/>
            <a:ext cx="4572000" cy="5143500"/>
          </a:xfrm>
          <a:prstGeom prst="rect">
            <a:avLst/>
          </a:prstGeom>
          <a:solidFill>
            <a:srgbClr val="F1F4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7829550" cy="994172"/>
          </a:xfrm>
        </p:spPr>
        <p:txBody>
          <a:bodyPr anchor="t">
            <a:no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3582" y="2016957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561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13022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656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302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9193522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134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774" userDrawn="1">
          <p15:clr>
            <a:srgbClr val="FBAE40"/>
          </p15:clr>
        </p15:guide>
        <p15:guide id="9" pos="2790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D414779-4CEE-EEAD-8A66-EE043E90B44F}"/>
              </a:ext>
            </a:extLst>
          </p:cNvPr>
          <p:cNvSpPr/>
          <p:nvPr userDrawn="1"/>
        </p:nvSpPr>
        <p:spPr>
          <a:xfrm>
            <a:off x="1208485" y="2411542"/>
            <a:ext cx="1978799" cy="27319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7829550" cy="994172"/>
          </a:xfrm>
        </p:spPr>
        <p:txBody>
          <a:bodyPr anchor="t">
            <a:no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06561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13022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656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302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4235A04-C2C9-A7DC-3FE5-1E7D27C0E13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5800" y="1970485"/>
            <a:ext cx="1894285" cy="248721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95E477B-D474-8E0C-1F46-E476EF938DC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1475" y="4930378"/>
            <a:ext cx="2152650" cy="213122"/>
          </a:xfrm>
        </p:spPr>
        <p:txBody>
          <a:bodyPr>
            <a:noAutofit/>
          </a:bodyPr>
          <a:lstStyle>
            <a:lvl1pPr marL="0" indent="0" algn="l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750"/>
            </a:lvl2pPr>
            <a:lvl3pPr marL="685800" indent="0">
              <a:buNone/>
              <a:defRPr sz="75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43263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241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761" userDrawn="1">
          <p15:clr>
            <a:srgbClr val="FBAE40"/>
          </p15:clr>
        </p15:guide>
        <p15:guide id="9" pos="1625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(4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FB883CC-094E-7039-9807-58F11002611B}"/>
              </a:ext>
            </a:extLst>
          </p:cNvPr>
          <p:cNvSpPr/>
          <p:nvPr userDrawn="1"/>
        </p:nvSpPr>
        <p:spPr>
          <a:xfrm>
            <a:off x="0" y="0"/>
            <a:ext cx="4019238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7829550" cy="994172"/>
          </a:xfrm>
        </p:spPr>
        <p:txBody>
          <a:bodyPr anchor="t">
            <a:no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0101" y="2006202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13022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302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FDDBBAD-B928-4819-64F5-80A5AECD71C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286125" y="1628775"/>
            <a:ext cx="2228850" cy="34123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396AD519-D3F5-C6DD-1EF9-EC4F614249C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1475" y="4930378"/>
            <a:ext cx="2152650" cy="213122"/>
          </a:xfrm>
        </p:spPr>
        <p:txBody>
          <a:bodyPr>
            <a:noAutofit/>
          </a:bodyPr>
          <a:lstStyle>
            <a:lvl1pPr marL="0" indent="0" algn="l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750"/>
            </a:lvl2pPr>
            <a:lvl3pPr marL="685800" indent="0">
              <a:buNone/>
              <a:defRPr sz="75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4081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5" pos="3474" userDrawn="1">
          <p15:clr>
            <a:srgbClr val="FBAE40"/>
          </p15:clr>
        </p15:guide>
        <p15:guide id="6" orient="horz" pos="1026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9" pos="2070" userDrawn="1">
          <p15:clr>
            <a:srgbClr val="FBAE40"/>
          </p15:clr>
        </p15:guide>
        <p15:guide id="11" pos="5369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  <p15:guide id="15" pos="529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umns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5949CF9-AE80-D4A2-E0FC-126A4E8ECBCB}"/>
              </a:ext>
            </a:extLst>
          </p:cNvPr>
          <p:cNvSpPr/>
          <p:nvPr userDrawn="1"/>
        </p:nvSpPr>
        <p:spPr>
          <a:xfrm>
            <a:off x="4572000" y="1"/>
            <a:ext cx="4572000" cy="5143500"/>
          </a:xfrm>
          <a:prstGeom prst="rect">
            <a:avLst/>
          </a:prstGeom>
          <a:solidFill>
            <a:srgbClr val="F1F4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410" y="3463528"/>
            <a:ext cx="6985905" cy="994172"/>
          </a:xfrm>
        </p:spPr>
        <p:txBody>
          <a:bodyPr anchor="b">
            <a:noAutofit/>
          </a:bodyPr>
          <a:lstStyle>
            <a:lvl1pPr algn="r"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0098" y="685800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560" y="685800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13022" y="685800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1" y="1573666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6561" y="1573666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3021" y="1573666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24619919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5008789" cy="994172"/>
          </a:xfrm>
        </p:spPr>
        <p:txBody>
          <a:bodyPr anchor="t">
            <a:no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457200" y="438498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457200" y="50381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0100" y="2006202"/>
            <a:ext cx="3771901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0" y="2914650"/>
            <a:ext cx="3771900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9F175D2-EEFE-E4BF-0E57-03025B8F8D6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772150" y="1"/>
            <a:ext cx="3371850" cy="51435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273C4E42-511B-EB94-CA0A-051B1A4A918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1475" y="4930378"/>
            <a:ext cx="2152650" cy="213122"/>
          </a:xfrm>
        </p:spPr>
        <p:txBody>
          <a:bodyPr>
            <a:noAutofit/>
          </a:bodyPr>
          <a:lstStyle>
            <a:lvl1pPr marL="0" indent="0" algn="l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750"/>
            </a:lvl2pPr>
            <a:lvl3pPr marL="685800" indent="0">
              <a:buNone/>
              <a:defRPr sz="75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10482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774" userDrawn="1">
          <p15:clr>
            <a:srgbClr val="FBAE40"/>
          </p15:clr>
        </p15:guide>
        <p15:guide id="9" pos="3636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54C769-5B6E-5C22-9516-5D7BE462E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3190F5-D493-CE67-ED1B-D761BFA699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25225E-A593-BBE5-FA35-2952DE6D56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812C0-D4F0-C345-96B4-1E8B918506AC}" type="datetimeFigureOut">
              <a:rPr lang="en-US" smtClean="0"/>
              <a:t>5/5/25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730E95-9162-1956-4897-1AA052698F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709E4-652E-524A-8D35-CF602AA44AAA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9B387C-265C-AC69-F099-BE56A993BEFA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410" y="4813539"/>
            <a:ext cx="1907381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508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3" r:id="rId9"/>
    <p:sldLayoutId id="2147483670" r:id="rId10"/>
    <p:sldLayoutId id="2147483671" r:id="rId11"/>
    <p:sldLayoutId id="2147483660" r:id="rId12"/>
    <p:sldLayoutId id="214748367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pos="4608" userDrawn="1">
          <p15:clr>
            <a:srgbClr val="F26B43"/>
          </p15:clr>
        </p15:guide>
        <p15:guide id="4" pos="5562" userDrawn="1">
          <p15:clr>
            <a:srgbClr val="F26B43"/>
          </p15:clr>
        </p15:guide>
        <p15:guide id="5" pos="23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152475"/>
            <a:ext cx="8229600" cy="3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9586463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7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152475"/>
            <a:ext cx="8229600" cy="3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6013286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2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12.jpeg" Type="http://schemas.openxmlformats.org/officeDocument/2006/relationships/image"/><Relationship Id="rId1" Target="../slideLayouts/slideLayout22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/>
          <p:cNvGrpSpPr/>
          <p:nvPr/>
        </p:nvGrpSpPr>
        <p:grpSpPr>
          <a:xfrm>
            <a:off x="4901314" y="857167"/>
            <a:ext cx="4115071" cy="3410058"/>
            <a:chOff x="1079350" y="238125"/>
            <a:chExt cx="5461275" cy="4525625"/>
          </a:xfrm>
        </p:grpSpPr>
        <p:sp>
          <p:nvSpPr>
            <p:cNvPr id="49" name="Google Shape;49;p15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50;p15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51;p15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52;p15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53;p15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54;p15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5;p15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6;p15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7;p15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8;p15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9;p15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5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5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5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5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5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5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5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5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5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5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5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5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5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15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5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5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5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5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5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5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5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5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5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5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5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5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5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5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5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5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5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5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5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5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5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5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5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5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5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15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5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5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5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15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5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5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5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5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5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5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5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5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5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15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5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5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5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5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5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5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5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5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5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5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5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5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5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5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5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5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5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5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5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5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5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5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5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5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5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5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5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5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5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5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5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5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5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5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5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5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5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5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5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5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5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5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5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5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5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5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5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5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5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5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5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5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5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5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5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15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15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15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5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5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5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5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5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5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5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5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5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5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5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5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15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5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5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15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5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5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5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5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5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5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5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5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5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5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5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5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5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5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5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5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5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5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5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5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15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15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5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5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15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15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15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15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15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5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15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5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5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5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5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5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5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5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5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5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5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5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5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5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5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5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5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5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5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5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5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5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5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5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5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5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5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5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5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5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5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5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5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5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5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5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5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5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5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5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15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5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15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5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15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15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15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5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15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5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15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5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15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5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5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5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15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15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15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15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15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15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15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5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5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5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6" name="Google Shape;46;p15">
            <a:extLst>
              <a:ext uri="{FF2B5EF4-FFF2-40B4-BE49-F238E27FC236}">
                <a16:creationId xmlns:a16="http://schemas.microsoft.com/office/drawing/2014/main" id="{02CCA9A9-B66E-1EB2-5888-3257B7AF0B8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57036" y="857167"/>
            <a:ext cx="5204293" cy="1042467"/>
          </a:xfrm>
          <a:prstGeom prst="rect">
            <a:avLst/>
          </a:prstGeom>
        </p:spPr>
        <p:txBody>
          <a:bodyPr spcFirstLastPara="1" wrap="square" lIns="146280" tIns="146280" rIns="146280" bIns="146280" anchor="ctr" anchorCtr="0">
            <a:noAutofit/>
          </a:bodyPr>
          <a:lstStyle/>
          <a:p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TRAINING PROGRAMME </a:t>
            </a:r>
            <a:b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FOR INDUSTRIAL ENTERPRISEs</a:t>
            </a:r>
            <a:endParaRPr sz="24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8BC7D1-17D2-7144-7D21-58C10DB2CD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6549" y="2571750"/>
            <a:ext cx="4361454" cy="1042467"/>
          </a:xfrm>
        </p:spPr>
        <p:txBody>
          <a:bodyPr>
            <a:normAutofit/>
          </a:bodyPr>
          <a:lstStyle/>
          <a:p>
            <a:pPr marL="0" indent="0">
              <a:spcAft>
                <a:spcPts val="600"/>
              </a:spcAft>
            </a:pPr>
            <a:r>
              <a:rPr lang="vi-VN" sz="1400" b="1" u="sng" dirty="0">
                <a:solidFill>
                  <a:schemeClr val="accent1">
                    <a:lumMod val="50000"/>
                  </a:schemeClr>
                </a:solidFill>
              </a:rPr>
              <a:t>Module </a:t>
            </a:r>
            <a:r>
              <a:rPr lang="en-US" sz="1400" b="1" u="sng" dirty="0">
                <a:solidFill>
                  <a:schemeClr val="accent1">
                    <a:lumMod val="50000"/>
                  </a:schemeClr>
                </a:solidFill>
              </a:rPr>
              <a:t>9</a:t>
            </a:r>
            <a:r>
              <a:rPr lang="vi-VN" sz="1400" b="1" u="sng" dirty="0">
                <a:solidFill>
                  <a:schemeClr val="accent1">
                    <a:lumMod val="50000"/>
                  </a:schemeClr>
                </a:solidFill>
              </a:rPr>
              <a:t>.</a:t>
            </a:r>
            <a:r>
              <a:rPr lang="en-US" sz="1400" b="1" u="sng" dirty="0">
                <a:solidFill>
                  <a:schemeClr val="accent1">
                    <a:lumMod val="50000"/>
                  </a:schemeClr>
                </a:solidFill>
              </a:rPr>
              <a:t>6:</a:t>
            </a:r>
          </a:p>
          <a:p>
            <a:pPr marL="0" indent="0"/>
            <a:r>
              <a:rPr lang="en-US" sz="1400" b="1" dirty="0">
                <a:solidFill>
                  <a:schemeClr val="accent1">
                    <a:lumMod val="50000"/>
                  </a:schemeClr>
                </a:solidFill>
              </a:rPr>
              <a:t>Case Studies on Energy Efficiency Measures in the Textile Industry.</a:t>
            </a:r>
            <a:endParaRPr lang="en-VN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0808CC-23FE-F0C8-A9B3-391218DBA2F7}"/>
              </a:ext>
            </a:extLst>
          </p:cNvPr>
          <p:cNvSpPr txBox="1"/>
          <p:nvPr/>
        </p:nvSpPr>
        <p:spPr>
          <a:xfrm>
            <a:off x="536549" y="1899634"/>
            <a:ext cx="323236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MANAGEMENT OFFICERS 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/>
              <a:cs typeface="Arial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16823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8198" y="424147"/>
            <a:ext cx="8204110" cy="446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9525" marR="3810" algn="ctr" rtl="0">
              <a:lnSpc>
                <a:spcPct val="90000"/>
              </a:lnSpc>
              <a:spcBef>
                <a:spcPct val="0"/>
              </a:spcBef>
            </a:pPr>
            <a:r>
              <a:rPr lang="en-US" sz="2000" kern="1200" dirty="0">
                <a:solidFill>
                  <a:schemeClr val="accent4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LEVI STRAUSS &amp; CO. WATER&lt;LESS™ PROGRAM</a:t>
            </a:r>
            <a:r>
              <a:rPr lang="en-US" sz="2000" kern="1200" spc="-19" dirty="0">
                <a:solidFill>
                  <a:schemeClr val="accent4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 (</a:t>
            </a:r>
            <a:r>
              <a:rPr lang="en-US" sz="2000" kern="1200" spc="-19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4)</a:t>
            </a:r>
            <a:endParaRPr lang="en-US" sz="2000" kern="1200" spc="-19" dirty="0">
              <a:solidFill>
                <a:schemeClr val="accent4">
                  <a:lumMod val="50000"/>
                </a:schemeClr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5DDDFB-6C76-40E8-8F77-C94C3D9E4349}"/>
              </a:ext>
            </a:extLst>
          </p:cNvPr>
          <p:cNvSpPr txBox="1"/>
          <p:nvPr/>
        </p:nvSpPr>
        <p:spPr>
          <a:xfrm>
            <a:off x="419328" y="1437922"/>
            <a:ext cx="5309487" cy="35878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Water savings counted: Two total baths, a de- size and a rinse</a:t>
            </a: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Average water savings: 11.8 liters / jean</a:t>
            </a: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Energy Saving: Electricity and Steam used for 2 baths</a:t>
            </a: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Frequency of use: High</a:t>
            </a: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Method: When a stonewash or enzyme wash follows a </a:t>
            </a:r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desize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bath in a finish formula, it traditionally requires four baths: a </a:t>
            </a:r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desize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bath, a rinse, a stonewash or enzyme bath, and another rinse. Combining the </a:t>
            </a:r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desize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step with the stonewash/enzyme wash followed by a rinse reduces the process to a total of two baths.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Critical Issues:</a:t>
            </a: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 recommended for fabrics that bleeds a lot.</a:t>
            </a: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 extra dispersant in the bath may be required to avoid back staining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975050"/>
              </p:ext>
            </p:extLst>
          </p:nvPr>
        </p:nvGraphicFramePr>
        <p:xfrm>
          <a:off x="5991516" y="1437922"/>
          <a:ext cx="2914803" cy="3008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64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0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9550">
                <a:tc>
                  <a:txBody>
                    <a:bodyPr/>
                    <a:lstStyle/>
                    <a:p>
                      <a:pPr marL="91440">
                        <a:lnSpc>
                          <a:spcPts val="1485"/>
                        </a:lnSpc>
                      </a:pPr>
                      <a:endParaRPr lang="en-US" sz="1500" b="1" dirty="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91440" algn="ctr">
                        <a:lnSpc>
                          <a:spcPts val="1485"/>
                        </a:lnSpc>
                      </a:pPr>
                      <a:r>
                        <a:rPr lang="en-US" sz="1500" b="1" dirty="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Traditional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3E82"/>
                      </a:solidFill>
                      <a:prstDash val="solid"/>
                    </a:lnL>
                    <a:lnR w="38100">
                      <a:solidFill>
                        <a:srgbClr val="ED7D31"/>
                      </a:solidFill>
                      <a:prstDash val="solid"/>
                    </a:lnR>
                    <a:lnT w="28575">
                      <a:solidFill>
                        <a:srgbClr val="003E82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1485"/>
                        </a:lnSpc>
                      </a:pPr>
                      <a:endParaRPr lang="en-US" sz="1500" b="1" dirty="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5715" algn="ctr">
                        <a:lnSpc>
                          <a:spcPts val="1485"/>
                        </a:lnSpc>
                      </a:pPr>
                      <a:r>
                        <a:rPr lang="en-US" sz="1500" b="1" dirty="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Proposed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ED7D31"/>
                      </a:solidFill>
                      <a:prstDash val="solid"/>
                    </a:lnL>
                    <a:lnR w="28575">
                      <a:solidFill>
                        <a:srgbClr val="ED7D31"/>
                      </a:solidFill>
                      <a:prstDash val="solid"/>
                    </a:lnR>
                    <a:lnT w="28575">
                      <a:solidFill>
                        <a:srgbClr val="ED7D31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87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585"/>
                        </a:lnSpc>
                        <a:spcBef>
                          <a:spcPts val="1185"/>
                        </a:spcBef>
                      </a:pPr>
                      <a:r>
                        <a:rPr lang="en-US" sz="1500" dirty="0" err="1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Desizing</a:t>
                      </a:r>
                      <a:endParaRPr lang="en-US" sz="1500" spc="-25" dirty="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0" indent="0" algn="ctr">
                        <a:lnSpc>
                          <a:spcPts val="1585"/>
                        </a:lnSpc>
                        <a:spcBef>
                          <a:spcPts val="1185"/>
                        </a:spcBef>
                      </a:pPr>
                      <a:r>
                        <a:rPr sz="1500" spc="-50" dirty="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↓</a:t>
                      </a:r>
                      <a:endParaRPr lang="en-US" sz="1500" spc="-50" dirty="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0" indent="0" algn="ctr">
                        <a:lnSpc>
                          <a:spcPts val="1585"/>
                        </a:lnSpc>
                        <a:spcBef>
                          <a:spcPts val="1185"/>
                        </a:spcBef>
                      </a:pPr>
                      <a:r>
                        <a:rPr lang="en-US" sz="1500" dirty="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Rinsing</a:t>
                      </a:r>
                      <a:endParaRPr lang="en-US" sz="1500" spc="-25" dirty="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0" marR="367665" indent="0" algn="ctr">
                        <a:lnSpc>
                          <a:spcPts val="1510"/>
                        </a:lnSpc>
                        <a:spcBef>
                          <a:spcPts val="95"/>
                        </a:spcBef>
                      </a:pPr>
                      <a:endParaRPr sz="1500" dirty="0">
                        <a:latin typeface="Arial"/>
                        <a:cs typeface="Arial"/>
                      </a:endParaRPr>
                    </a:p>
                    <a:p>
                      <a:pPr marL="0" indent="0" algn="ctr">
                        <a:lnSpc>
                          <a:spcPts val="1480"/>
                        </a:lnSpc>
                      </a:pPr>
                      <a:r>
                        <a:rPr sz="1500" spc="-50" dirty="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↓</a:t>
                      </a:r>
                      <a:endParaRPr lang="en-US" sz="1500" spc="-50" dirty="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0" indent="0" algn="ctr">
                        <a:lnSpc>
                          <a:spcPts val="1480"/>
                        </a:lnSpc>
                      </a:pPr>
                      <a:endParaRPr sz="1500" dirty="0">
                        <a:latin typeface="Arial"/>
                        <a:cs typeface="Arial"/>
                      </a:endParaRPr>
                    </a:p>
                    <a:p>
                      <a:pPr marL="0" indent="0" algn="ctr">
                        <a:lnSpc>
                          <a:spcPts val="1500"/>
                        </a:lnSpc>
                      </a:pPr>
                      <a:r>
                        <a:rPr sz="1500" dirty="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Wash</a:t>
                      </a:r>
                      <a:r>
                        <a:rPr lang="en-US" sz="1500" spc="-50" dirty="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ing (stone)</a:t>
                      </a:r>
                      <a:endParaRPr lang="en-US" sz="1500" spc="-20" dirty="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0" indent="0" algn="ctr">
                        <a:lnSpc>
                          <a:spcPts val="1500"/>
                        </a:lnSpc>
                      </a:pPr>
                      <a:endParaRPr lang="en-US" sz="1500" spc="-20" dirty="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0" indent="0" algn="ctr">
                        <a:lnSpc>
                          <a:spcPts val="1500"/>
                        </a:lnSpc>
                      </a:pPr>
                      <a:r>
                        <a:rPr sz="1500" spc="-50" dirty="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↓ </a:t>
                      </a:r>
                      <a:endParaRPr lang="en-US" sz="1500" spc="-50" dirty="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0" indent="0" algn="ctr">
                        <a:lnSpc>
                          <a:spcPts val="1500"/>
                        </a:lnSpc>
                      </a:pPr>
                      <a:endParaRPr lang="en-US" sz="1500" spc="-50" dirty="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0" indent="0" algn="ctr">
                        <a:lnSpc>
                          <a:spcPts val="1500"/>
                        </a:lnSpc>
                      </a:pPr>
                      <a:r>
                        <a:rPr lang="en-US" sz="1500" dirty="0">
                          <a:solidFill>
                            <a:srgbClr val="2E2E2E"/>
                          </a:solidFill>
                          <a:latin typeface="+mn-lt"/>
                          <a:cs typeface="Arial"/>
                        </a:rPr>
                        <a:t>Gentle wash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176252" marB="0">
                    <a:lnL w="28575">
                      <a:solidFill>
                        <a:srgbClr val="003E82"/>
                      </a:solidFill>
                      <a:prstDash val="solid"/>
                    </a:lnL>
                    <a:lnR w="38100">
                      <a:solidFill>
                        <a:srgbClr val="ED7D31"/>
                      </a:solidFill>
                      <a:prstDash val="solid"/>
                    </a:lnR>
                    <a:lnB w="28575">
                      <a:solidFill>
                        <a:srgbClr val="003E8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3825" indent="0" algn="ctr">
                        <a:lnSpc>
                          <a:spcPts val="1585"/>
                        </a:lnSpc>
                        <a:spcBef>
                          <a:spcPts val="1185"/>
                        </a:spcBef>
                      </a:pPr>
                      <a:r>
                        <a:rPr lang="en-US" sz="1500" dirty="0" err="1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Desizing</a:t>
                      </a:r>
                      <a:r>
                        <a:rPr lang="en-US" sz="1500" dirty="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 + Stone</a:t>
                      </a:r>
                      <a:endParaRPr lang="en-US" sz="1500" spc="-20" dirty="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123825" indent="0" algn="ctr">
                        <a:lnSpc>
                          <a:spcPts val="1585"/>
                        </a:lnSpc>
                        <a:spcBef>
                          <a:spcPts val="1185"/>
                        </a:spcBef>
                      </a:pPr>
                      <a:endParaRPr lang="en-US" sz="1500" spc="-20" dirty="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123825" indent="0" algn="ctr">
                        <a:lnSpc>
                          <a:spcPts val="1585"/>
                        </a:lnSpc>
                        <a:spcBef>
                          <a:spcPts val="1185"/>
                        </a:spcBef>
                      </a:pPr>
                      <a:r>
                        <a:rPr sz="1500" spc="-50" dirty="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↓ </a:t>
                      </a:r>
                      <a:endParaRPr lang="en-US" sz="1500" spc="-50" dirty="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123825" indent="0" algn="ctr">
                        <a:lnSpc>
                          <a:spcPts val="1585"/>
                        </a:lnSpc>
                        <a:spcBef>
                          <a:spcPts val="1185"/>
                        </a:spcBef>
                      </a:pPr>
                      <a:endParaRPr lang="en-US" sz="1500" spc="-50" dirty="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123825" indent="0" algn="ctr">
                        <a:lnSpc>
                          <a:spcPts val="1585"/>
                        </a:lnSpc>
                        <a:spcBef>
                          <a:spcPts val="1185"/>
                        </a:spcBef>
                      </a:pPr>
                      <a:r>
                        <a:rPr lang="en-US" sz="1500" dirty="0">
                          <a:latin typeface="Arial"/>
                          <a:cs typeface="Arial"/>
                        </a:rPr>
                        <a:t>Rinsing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176252" marB="0">
                    <a:lnL w="38100">
                      <a:solidFill>
                        <a:srgbClr val="ED7D31"/>
                      </a:solidFill>
                      <a:prstDash val="solid"/>
                    </a:lnL>
                    <a:lnR w="28575">
                      <a:solidFill>
                        <a:srgbClr val="ED7D31"/>
                      </a:solidFill>
                      <a:prstDash val="solid"/>
                    </a:lnR>
                    <a:lnB w="28575">
                      <a:solidFill>
                        <a:srgbClr val="ED7D3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0A24F46-5A45-E238-780D-09216A26807C}"/>
              </a:ext>
            </a:extLst>
          </p:cNvPr>
          <p:cNvSpPr txBox="1"/>
          <p:nvPr/>
        </p:nvSpPr>
        <p:spPr>
          <a:xfrm>
            <a:off x="419328" y="1006291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kern="1200" dirty="0">
                <a:solidFill>
                  <a:schemeClr val="accent4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ADVANTAGES OF STONE WASH (2)</a:t>
            </a:r>
            <a:endParaRPr lang="en-VN" b="1" dirty="0"/>
          </a:p>
        </p:txBody>
      </p:sp>
    </p:spTree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8216" y="408129"/>
            <a:ext cx="8207567" cy="455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9525" marR="3810" algn="ctr" rtl="0">
              <a:lnSpc>
                <a:spcPct val="90000"/>
              </a:lnSpc>
              <a:spcBef>
                <a:spcPct val="0"/>
              </a:spcBef>
            </a:pPr>
            <a:r>
              <a:rPr lang="en-US" sz="2000" kern="1200" dirty="0">
                <a:solidFill>
                  <a:schemeClr val="accent4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LEVI STRAUSS &amp; CO. WATER&lt;LESS™ PROGRAM</a:t>
            </a:r>
            <a:r>
              <a:rPr lang="en-US" sz="2000" kern="1200" spc="-19" dirty="0">
                <a:solidFill>
                  <a:schemeClr val="accent4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kern="1200" spc="-19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(5)</a:t>
            </a:r>
            <a:endParaRPr lang="en-US" sz="2000" kern="1200" spc="-19" dirty="0">
              <a:solidFill>
                <a:schemeClr val="accent4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62706" y="1090670"/>
            <a:ext cx="8207567" cy="31889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3341" algn="just">
              <a:spcBef>
                <a:spcPts val="75"/>
              </a:spcBef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Remove</a:t>
            </a:r>
            <a:r>
              <a:rPr lang="en-US" sz="1600" b="1" spc="-45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600" b="1" spc="-8" dirty="0">
                <a:solidFill>
                  <a:schemeClr val="accent1">
                    <a:lumMod val="50000"/>
                  </a:schemeClr>
                </a:solidFill>
              </a:rPr>
              <a:t>de-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size</a:t>
            </a:r>
            <a:r>
              <a:rPr lang="en-US" sz="1600" b="1" spc="-4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600" b="1" spc="-15" dirty="0">
                <a:solidFill>
                  <a:schemeClr val="accent1">
                    <a:lumMod val="50000"/>
                  </a:schemeClr>
                </a:solidFill>
              </a:rPr>
              <a:t>step</a:t>
            </a: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  <a:p>
            <a:pPr marL="266224" indent="-256699" algn="just">
              <a:spcBef>
                <a:spcPts val="1313"/>
              </a:spcBef>
              <a:buChar char="•"/>
              <a:tabLst>
                <a:tab pos="266224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savings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counted: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de-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size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bath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224" indent="-256699" algn="just">
              <a:spcBef>
                <a:spcPts val="251"/>
              </a:spcBef>
              <a:buChar char="•"/>
              <a:tabLst>
                <a:tab pos="266224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Average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savings: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5.9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liters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jean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marR="3810" indent="-257175" algn="just">
              <a:lnSpc>
                <a:spcPct val="102200"/>
              </a:lnSpc>
              <a:spcBef>
                <a:spcPts val="289"/>
              </a:spcBef>
              <a:buChar char="•"/>
              <a:tabLst>
                <a:tab pos="266700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Saving: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Electricity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Steam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de-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size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Rinsing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bath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224" indent="-256699" algn="just">
              <a:spcBef>
                <a:spcPts val="326"/>
              </a:spcBef>
              <a:buChar char="•"/>
              <a:tabLst>
                <a:tab pos="266224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Frequency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use: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224" indent="-256699" algn="just">
              <a:spcBef>
                <a:spcPts val="341"/>
              </a:spcBef>
              <a:buChar char="•"/>
              <a:tabLst>
                <a:tab pos="266224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issues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66738" marR="23813" lvl="1" indent="-214313" algn="just">
              <a:spcBef>
                <a:spcPts val="244"/>
              </a:spcBef>
              <a:buFont typeface="Courier New" panose="02070309020205020404" pitchFamily="49" charset="0"/>
              <a:buChar char="o"/>
              <a:tabLst>
                <a:tab pos="566738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Possible</a:t>
            </a:r>
            <a:r>
              <a:rPr lang="en-US" sz="1600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US" sz="1600" spc="-34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Soluble</a:t>
            </a:r>
            <a:r>
              <a:rPr lang="en-US" sz="1600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Sizing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material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n-US" sz="1600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US" sz="1600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Denim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Mill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US" sz="1600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needs encouragement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en-US" sz="16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sz="16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Brands</a:t>
            </a:r>
            <a:r>
              <a:rPr lang="en-US" sz="16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Buyers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66738" marR="127159" lvl="1" indent="-214313" algn="just">
              <a:lnSpc>
                <a:spcPts val="1425"/>
              </a:lnSpc>
              <a:spcBef>
                <a:spcPts val="360"/>
              </a:spcBef>
              <a:buFont typeface="Courier New" panose="02070309020205020404" pitchFamily="49" charset="0"/>
              <a:buChar char="o"/>
              <a:tabLst>
                <a:tab pos="566738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sz="16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case</a:t>
            </a:r>
            <a:r>
              <a:rPr lang="en-US" sz="16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heavy</a:t>
            </a:r>
            <a:r>
              <a:rPr lang="en-US" sz="16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weight</a:t>
            </a:r>
            <a:r>
              <a:rPr lang="en-US" sz="1600" spc="-4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fabric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fabric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sensitive</a:t>
            </a:r>
            <a:r>
              <a:rPr lang="en-US" sz="16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abrasion,</a:t>
            </a:r>
            <a:r>
              <a:rPr lang="en-US" sz="16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rinse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might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still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necessary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66261" lvl="1" indent="-213836" algn="just">
              <a:spcBef>
                <a:spcPts val="240"/>
              </a:spcBef>
              <a:buFont typeface="Courier New" panose="02070309020205020404" pitchFamily="49" charset="0"/>
              <a:buChar char="o"/>
              <a:tabLst>
                <a:tab pos="566261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Challenges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shrinkage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arise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9161" y="391886"/>
            <a:ext cx="8207639" cy="44994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9525" marR="3810" algn="ctr" rtl="0">
              <a:lnSpc>
                <a:spcPct val="90000"/>
              </a:lnSpc>
              <a:spcBef>
                <a:spcPct val="0"/>
              </a:spcBef>
            </a:pPr>
            <a:r>
              <a:rPr lang="en-US" sz="2000" kern="1200" dirty="0">
                <a:solidFill>
                  <a:schemeClr val="accent4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LEVI STRAUSS &amp; CO. WATER&lt;LESS™ PROGRAM </a:t>
            </a:r>
            <a:r>
              <a:rPr lang="en-US" sz="2000" kern="1200" spc="-19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(6)</a:t>
            </a:r>
            <a:endParaRPr lang="en-US" sz="2000" kern="1200" spc="-19" dirty="0">
              <a:solidFill>
                <a:schemeClr val="accent4">
                  <a:lumMod val="50000"/>
                </a:schemeClr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9161" y="1088208"/>
            <a:ext cx="5355582" cy="5847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9525">
              <a:spcBef>
                <a:spcPts val="75"/>
              </a:spcBef>
            </a:pP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Increasing</a:t>
            </a:r>
            <a:r>
              <a:rPr lang="en-US" sz="1800" b="1" spc="-53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</a:rPr>
              <a:t>Ozone</a:t>
            </a:r>
            <a:r>
              <a:rPr lang="en-US" sz="1800" b="1" spc="-45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800" b="1" spc="-8" dirty="0">
                <a:solidFill>
                  <a:schemeClr val="accent1">
                    <a:lumMod val="50000"/>
                  </a:schemeClr>
                </a:solidFill>
              </a:rPr>
              <a:t>Concentration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517313"/>
            <a:ext cx="8207639" cy="3100464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266224" indent="-256699" algn="just">
              <a:spcBef>
                <a:spcPts val="363"/>
              </a:spcBef>
              <a:buChar char="•"/>
              <a:tabLst>
                <a:tab pos="266224" algn="l"/>
              </a:tabLst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savings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counted:</a:t>
            </a:r>
            <a:r>
              <a:rPr lang="en-US" sz="12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2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bleach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bath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2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generic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neutralization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bath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224" indent="-256699" algn="just">
              <a:spcBef>
                <a:spcPts val="285"/>
              </a:spcBef>
              <a:buChar char="•"/>
              <a:tabLst>
                <a:tab pos="266224" algn="l"/>
              </a:tabLst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Average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en-US" sz="12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savings:</a:t>
            </a:r>
            <a:r>
              <a:rPr lang="en-US" sz="12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liters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2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jean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marR="400050" indent="-257175" algn="just">
              <a:spcBef>
                <a:spcPts val="270"/>
              </a:spcBef>
              <a:buChar char="•"/>
              <a:tabLst>
                <a:tab pos="266700" algn="l"/>
              </a:tabLst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en-US" sz="12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Saving:</a:t>
            </a:r>
            <a:r>
              <a:rPr lang="en-US" sz="12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Electricity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Steam</a:t>
            </a:r>
            <a:r>
              <a:rPr lang="en-US" sz="12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US" sz="12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bleach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Neutralization</a:t>
            </a:r>
            <a:r>
              <a:rPr lang="en-US" sz="1200" spc="-5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bath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224" indent="-256699" algn="just">
              <a:spcBef>
                <a:spcPts val="270"/>
              </a:spcBef>
              <a:buChar char="•"/>
              <a:tabLst>
                <a:tab pos="266224" algn="l"/>
              </a:tabLst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Frequency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n-US" sz="12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use:</a:t>
            </a:r>
            <a:r>
              <a:rPr lang="en-US" sz="12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Moderate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224" indent="-256699" algn="just">
              <a:spcBef>
                <a:spcPts val="289"/>
              </a:spcBef>
              <a:buChar char="•"/>
              <a:tabLst>
                <a:tab pos="266224" algn="l"/>
              </a:tabLst>
            </a:pPr>
            <a:r>
              <a:rPr lang="en-US" sz="12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66738" marR="165734" lvl="1" indent="-214313" algn="just">
              <a:lnSpc>
                <a:spcPts val="1185"/>
              </a:lnSpc>
              <a:spcBef>
                <a:spcPts val="398"/>
              </a:spcBef>
              <a:buFont typeface="Courier New" panose="02070309020205020404" pitchFamily="49" charset="0"/>
              <a:buChar char="o"/>
              <a:tabLst>
                <a:tab pos="566738" algn="l"/>
              </a:tabLst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Higher</a:t>
            </a:r>
            <a:r>
              <a:rPr lang="en-US" sz="1200" spc="-34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concentrations</a:t>
            </a:r>
            <a:r>
              <a:rPr lang="en-US" sz="12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n-US" sz="12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ozone</a:t>
            </a:r>
            <a:r>
              <a:rPr lang="en-US" sz="12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achieve</a:t>
            </a:r>
            <a:r>
              <a:rPr lang="en-US" sz="12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</a:t>
            </a:r>
            <a:r>
              <a:rPr lang="en-US" sz="12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pronounced</a:t>
            </a:r>
            <a:r>
              <a:rPr lang="en-US" sz="12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lightening</a:t>
            </a:r>
            <a:r>
              <a:rPr lang="en-US" sz="12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effects,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effectively</a:t>
            </a:r>
            <a:r>
              <a:rPr lang="en-US" sz="12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replacing</a:t>
            </a:r>
            <a:r>
              <a:rPr lang="en-US" sz="12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uses</a:t>
            </a:r>
            <a:r>
              <a:rPr lang="en-US" sz="12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US" sz="12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wet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bleach</a:t>
            </a:r>
            <a:r>
              <a:rPr lang="en-US" sz="12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baths.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66738" marR="3810" lvl="1" indent="-214313" algn="just">
              <a:lnSpc>
                <a:spcPct val="100699"/>
              </a:lnSpc>
              <a:spcBef>
                <a:spcPts val="217"/>
              </a:spcBef>
              <a:buFont typeface="Courier New" panose="02070309020205020404" pitchFamily="49" charset="0"/>
              <a:buChar char="o"/>
              <a:tabLst>
                <a:tab pos="566738" algn="l"/>
              </a:tabLst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Lightening</a:t>
            </a:r>
            <a:r>
              <a:rPr lang="en-US" sz="12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2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garment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US" sz="12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wet</a:t>
            </a:r>
            <a:r>
              <a:rPr lang="en-US" sz="12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bleaching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agent</a:t>
            </a:r>
            <a:r>
              <a:rPr lang="en-US" sz="12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typically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requires</a:t>
            </a:r>
            <a:r>
              <a:rPr lang="en-US" sz="12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wet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baths: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bleach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bath,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neutralize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bath,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rinse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bath.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ozone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comes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sz="12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middle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finish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formula,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saves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</a:t>
            </a:r>
            <a:r>
              <a:rPr lang="en-US" sz="12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  <a:r>
              <a:rPr lang="en-US" sz="12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baths.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66738" marR="127635" lvl="1" indent="-214313" algn="just">
              <a:lnSpc>
                <a:spcPct val="101400"/>
              </a:lnSpc>
              <a:spcBef>
                <a:spcPts val="236"/>
              </a:spcBef>
              <a:buFont typeface="Courier New" panose="02070309020205020404" pitchFamily="49" charset="0"/>
              <a:buChar char="o"/>
              <a:tabLst>
                <a:tab pos="566738" algn="l"/>
              </a:tabLst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ozone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</a:t>
            </a:r>
            <a:r>
              <a:rPr lang="en-US" sz="12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</a:t>
            </a:r>
            <a:r>
              <a:rPr lang="en-US" sz="12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US" sz="12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formula,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en-US" sz="12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saves</a:t>
            </a:r>
            <a:r>
              <a:rPr lang="en-US" sz="12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baths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because</a:t>
            </a:r>
            <a:r>
              <a:rPr lang="en-US" sz="12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garments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need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wet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before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being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loaded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into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machine.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224" indent="-256699" algn="just">
              <a:spcBef>
                <a:spcPts val="300"/>
              </a:spcBef>
              <a:buChar char="•"/>
              <a:tabLst>
                <a:tab pos="266224" algn="l"/>
              </a:tabLst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</a:t>
            </a:r>
            <a:r>
              <a:rPr lang="en-US" sz="1200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Issues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66261" lvl="1" indent="-213836" algn="just">
              <a:spcBef>
                <a:spcPts val="221"/>
              </a:spcBef>
              <a:buFont typeface="Courier New" panose="02070309020205020404" pitchFamily="49" charset="0"/>
              <a:buChar char="o"/>
              <a:tabLst>
                <a:tab pos="566261" algn="l"/>
              </a:tabLst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Ozone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indigo</a:t>
            </a:r>
            <a:r>
              <a:rPr lang="en-US" sz="12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black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sulfur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fabrics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only.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66738" marR="395288" lvl="1" indent="-214313" algn="just">
              <a:lnSpc>
                <a:spcPct val="101400"/>
              </a:lnSpc>
              <a:spcBef>
                <a:spcPts val="217"/>
              </a:spcBef>
              <a:buFont typeface="Courier New" panose="02070309020205020404" pitchFamily="49" charset="0"/>
              <a:buChar char="o"/>
              <a:tabLst>
                <a:tab pos="566738" algn="l"/>
              </a:tabLst>
            </a:pP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ozone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requires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up-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front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investment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ozone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machine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US" sz="12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generators,</a:t>
            </a:r>
            <a:r>
              <a:rPr lang="en-US" sz="12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along</a:t>
            </a:r>
            <a:r>
              <a:rPr lang="en-US" sz="12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US" sz="12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safety</a:t>
            </a:r>
            <a:r>
              <a:rPr lang="en-US" sz="12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training</a:t>
            </a:r>
            <a:r>
              <a:rPr lang="en-US" sz="12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US" sz="12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workers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907273"/>
            <a:ext cx="8229600" cy="3752276"/>
          </a:xfrm>
          <a:prstGeom prst="rect">
            <a:avLst/>
          </a:prstGeom>
          <a:noFill/>
          <a:ln>
            <a:noFill/>
          </a:ln>
        </p:spPr>
        <p:txBody>
          <a:bodyPr vert="horz" lIns="0" tIns="161925" rIns="0" bIns="0" rtlCol="0" anchor="t">
            <a:noAutofit/>
          </a:bodyPr>
          <a:lstStyle/>
          <a:p>
            <a:pPr marL="63341">
              <a:spcBef>
                <a:spcPts val="1275"/>
              </a:spcBef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Spray</a:t>
            </a:r>
            <a:r>
              <a:rPr lang="en-US" sz="1600" b="1" spc="-49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potassium</a:t>
            </a:r>
            <a:r>
              <a:rPr lang="en-US" sz="1600" b="1" spc="-49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permanganate (KMnO4)</a:t>
            </a:r>
            <a:r>
              <a:rPr lang="en-US" sz="1600" b="1" spc="-49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on</a:t>
            </a:r>
            <a:r>
              <a:rPr lang="en-US" sz="1600" b="1" spc="-53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raw</a:t>
            </a:r>
            <a:r>
              <a:rPr lang="en-US" sz="1600" b="1" spc="-53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600" b="1" spc="-8" dirty="0">
                <a:solidFill>
                  <a:schemeClr val="accent1">
                    <a:lumMod val="50000"/>
                  </a:schemeClr>
                </a:solidFill>
              </a:rPr>
              <a:t>garments</a:t>
            </a: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  <a:p>
            <a:pPr marL="266224" indent="-256699">
              <a:spcBef>
                <a:spcPts val="900"/>
              </a:spcBef>
              <a:buChar char="•"/>
              <a:tabLst>
                <a:tab pos="266224" algn="l"/>
              </a:tabLs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en-US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savings</a:t>
            </a:r>
            <a:r>
              <a:rPr lang="en-US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counted:</a:t>
            </a:r>
            <a:r>
              <a:rPr lang="en-US" spc="-34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en-US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neutralization</a:t>
            </a:r>
            <a:r>
              <a:rPr lang="en-US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bath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224" indent="-256699">
              <a:spcBef>
                <a:spcPts val="251"/>
              </a:spcBef>
              <a:buChar char="•"/>
              <a:tabLst>
                <a:tab pos="266224" algn="l"/>
              </a:tabLs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Average</a:t>
            </a:r>
            <a:r>
              <a:rPr lang="en-US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en-US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savings:</a:t>
            </a:r>
            <a:r>
              <a:rPr lang="en-US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5.8</a:t>
            </a:r>
            <a:r>
              <a:rPr lang="en-US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liters/jean</a:t>
            </a:r>
          </a:p>
          <a:p>
            <a:pPr marL="266700" marR="1304448" indent="-257175">
              <a:lnSpc>
                <a:spcPct val="102200"/>
              </a:lnSpc>
              <a:spcBef>
                <a:spcPts val="289"/>
              </a:spcBef>
              <a:buChar char="•"/>
              <a:tabLst>
                <a:tab pos="266700" algn="l"/>
              </a:tabLs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Saving:</a:t>
            </a:r>
            <a:r>
              <a:rPr lang="en-US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Electricity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US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Steam</a:t>
            </a:r>
            <a:r>
              <a:rPr lang="en-US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r>
              <a:rPr lang="en-US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US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Neutralization</a:t>
            </a:r>
            <a:r>
              <a:rPr lang="en-US" spc="-34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bath</a:t>
            </a:r>
            <a:r>
              <a:rPr lang="en-US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en-US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Drying</a:t>
            </a:r>
            <a:r>
              <a:rPr lang="en-US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Cycle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224" indent="-256699">
              <a:spcBef>
                <a:spcPts val="323"/>
              </a:spcBef>
              <a:buChar char="•"/>
              <a:tabLst>
                <a:tab pos="266224" algn="l"/>
              </a:tabLs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Frequency</a:t>
            </a:r>
            <a:r>
              <a:rPr lang="en-US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n-US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use:</a:t>
            </a:r>
            <a:r>
              <a:rPr lang="en-US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224" indent="-256699">
              <a:spcBef>
                <a:spcPts val="326"/>
              </a:spcBef>
              <a:buChar char="•"/>
              <a:tabLst>
                <a:tab pos="266224" algn="l"/>
              </a:tabLst>
            </a:pPr>
            <a:r>
              <a:rPr lang="en-US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66738" marR="409575" lvl="1" indent="-214313">
              <a:spcBef>
                <a:spcPts val="259"/>
              </a:spcBef>
              <a:buFont typeface="Courier New" panose="02070309020205020404" pitchFamily="49" charset="0"/>
              <a:buChar char="o"/>
              <a:tabLst>
                <a:tab pos="566738" algn="l"/>
              </a:tabLs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Applying</a:t>
            </a:r>
            <a:r>
              <a:rPr lang="en-US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spray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en-US" spc="-34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beginning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n-US" spc="-34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finish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formula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before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garments</a:t>
            </a:r>
            <a:r>
              <a:rPr lang="en-US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ever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</a:t>
            </a:r>
            <a:r>
              <a:rPr lang="en-US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wet</a:t>
            </a:r>
            <a:r>
              <a:rPr lang="en-US" spc="-34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allows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neutralization</a:t>
            </a:r>
            <a:r>
              <a:rPr lang="en-US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agent</a:t>
            </a:r>
            <a:r>
              <a:rPr lang="en-US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added</a:t>
            </a:r>
            <a:r>
              <a:rPr lang="en-US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existing</a:t>
            </a:r>
            <a:r>
              <a:rPr lang="en-US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wet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bath.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66738" marR="1005840" lvl="1" indent="-214313">
              <a:spcBef>
                <a:spcPts val="307"/>
              </a:spcBef>
              <a:buFont typeface="Courier New" panose="02070309020205020404" pitchFamily="49" charset="0"/>
              <a:buChar char="o"/>
              <a:tabLst>
                <a:tab pos="566738" algn="l"/>
              </a:tabLs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neutralization</a:t>
            </a:r>
            <a:r>
              <a:rPr lang="en-US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bath</a:t>
            </a:r>
            <a:r>
              <a:rPr lang="en-US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n-US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removed,</a:t>
            </a:r>
            <a:r>
              <a:rPr lang="en-US" spc="-34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US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rinse</a:t>
            </a:r>
            <a:r>
              <a:rPr lang="en-US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en-US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follows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neutralization</a:t>
            </a:r>
            <a:r>
              <a:rPr lang="en-US" spc="-3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n-US" spc="-3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also</a:t>
            </a:r>
            <a:r>
              <a:rPr lang="en-US" spc="-3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solidFill>
                  <a:schemeClr val="tx1"/>
                </a:solidFill>
              </a:rPr>
              <a:t>potentially</a:t>
            </a:r>
            <a:r>
              <a:rPr lang="en-US" b="1" spc="-34" dirty="0">
                <a:solidFill>
                  <a:schemeClr val="tx1"/>
                </a:solidFill>
              </a:rPr>
              <a:t> </a:t>
            </a:r>
            <a:r>
              <a:rPr lang="en-US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removed.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224" indent="-256699">
              <a:spcBef>
                <a:spcPts val="296"/>
              </a:spcBef>
              <a:buChar char="•"/>
              <a:tabLst>
                <a:tab pos="266224" algn="l"/>
              </a:tabLs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Issues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66261" lvl="1" indent="-213836">
              <a:spcBef>
                <a:spcPts val="263"/>
              </a:spcBef>
              <a:buFont typeface="Courier New" panose="02070309020205020404" pitchFamily="49" charset="0"/>
              <a:buChar char="o"/>
              <a:tabLst>
                <a:tab pos="566261" algn="l"/>
              </a:tabLs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</a:t>
            </a:r>
            <a:r>
              <a:rPr lang="en-US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technique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works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best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dark</a:t>
            </a:r>
            <a:r>
              <a:rPr lang="en-US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finishes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66261" lvl="1" indent="-213836">
              <a:spcBef>
                <a:spcPts val="285"/>
              </a:spcBef>
              <a:buFont typeface="Courier New" panose="02070309020205020404" pitchFamily="49" charset="0"/>
              <a:buChar char="o"/>
              <a:tabLst>
                <a:tab pos="566261" algn="l"/>
              </a:tabLs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aware</a:t>
            </a:r>
            <a:r>
              <a:rPr lang="en-US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n-US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potential</a:t>
            </a:r>
            <a:r>
              <a:rPr lang="en-US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</a:t>
            </a:r>
            <a:r>
              <a:rPr lang="en-US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staining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341">
              <a:lnSpc>
                <a:spcPct val="90000"/>
              </a:lnSpc>
              <a:spcAft>
                <a:spcPts val="600"/>
              </a:spcAft>
            </a:pPr>
            <a:endParaRPr lang="en-US" b="0" i="0" u="none" strike="noStrike" cap="none" dirty="0">
              <a:solidFill>
                <a:schemeClr val="tx1"/>
              </a:solidFill>
            </a:endParaRPr>
          </a:p>
        </p:txBody>
      </p:sp>
      <p:sp>
        <p:nvSpPr>
          <p:cNvPr id="5" name="object 2"/>
          <p:cNvSpPr txBox="1">
            <a:spLocks noGrp="1"/>
          </p:cNvSpPr>
          <p:nvPr>
            <p:ph type="title"/>
          </p:nvPr>
        </p:nvSpPr>
        <p:spPr>
          <a:xfrm>
            <a:off x="479161" y="391886"/>
            <a:ext cx="8207639" cy="44994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9525" marR="3810" algn="ctr" rtl="0">
              <a:lnSpc>
                <a:spcPct val="90000"/>
              </a:lnSpc>
              <a:spcBef>
                <a:spcPct val="0"/>
              </a:spcBef>
            </a:pPr>
            <a:r>
              <a:rPr lang="en-US" sz="2000" b="1" kern="1200" dirty="0">
                <a:solidFill>
                  <a:schemeClr val="accent4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LEVI STRAUSS &amp; CO. WATER&lt;LESS™ PROGRAM </a:t>
            </a:r>
            <a:r>
              <a:rPr lang="en-US" sz="2000" kern="1200" spc="-19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(7)</a:t>
            </a:r>
            <a:endParaRPr lang="en-US" sz="2000" b="1" kern="1200" spc="-19" dirty="0">
              <a:solidFill>
                <a:schemeClr val="accent4">
                  <a:lumMod val="50000"/>
                </a:schemeClr>
              </a:solidFill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0233A686-9F9E-16D5-49DE-511275AD6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F858F9F5-80BC-256E-6B39-BEAA9CFB4895}"/>
              </a:ext>
            </a:extLst>
          </p:cNvPr>
          <p:cNvGrpSpPr/>
          <p:nvPr/>
        </p:nvGrpSpPr>
        <p:grpSpPr>
          <a:xfrm>
            <a:off x="4577005" y="866721"/>
            <a:ext cx="4115071" cy="3410058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6AD74FC0-0F05-8BD2-7429-3D509B64F572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98193548-ECE9-A2EA-916F-2D2B234FA21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9BBCF16B-1B5B-96BF-EFF5-F44761D66E99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7A1839E1-6746-87C7-8B40-DDBDC91D50E6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359FBBFC-8467-4A89-A124-8774AFEB56A9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C051F442-6334-C180-168A-D54206DCD3DA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45C017BB-4A84-8E42-06D1-EC67571D9871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86D1CF6-0587-29C5-F435-55CD6319C07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B13C3498-DD75-BF62-8DC5-406681F4D3BB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12C33D09-133F-C73F-F19B-ED922478D14D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40CA5F6F-A0FB-3961-5DA8-A3B622090EFA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A3AFD96D-C35A-7E4C-9F77-9AC144ECB82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EDBA855C-4889-81F6-78D5-DFBB7DFC364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609285CE-E36E-49D1-5924-C3C5DA72C3FF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58E5444B-7E69-A891-A2F6-0A3AC6F23781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617C7931-535D-50E7-9D88-C9F13D074436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ECA397D4-C0B6-7A4E-FE0C-7FD627003B0C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D728D495-0AD4-80BE-5936-90F6A683F023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16AEA904-B618-B928-7923-EFA91A843DE5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6DBF6338-6342-B109-FC25-A47CF44F04B6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DEF697D8-9AFB-A3A4-0995-FE2E264006C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C105734-9980-07D9-9056-26081C1F3245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A42D6B70-97C6-6E63-BBE4-CB337671BF6B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FCB62343-1AEE-1962-ECBC-29F74684F301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E74F1125-B520-48F3-DAEA-0421CA54380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DB7196E2-CA89-27FA-6EC1-8A60D98CA659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AAF1B38-CA29-589D-8A31-3F1CFAD4F6A7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87B8EBFA-5C51-7E3E-2490-E4435E9168C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EDB797C4-50E1-ACD8-1DE6-DA4BAFA01895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8A191AD8-C1F4-BE68-40C9-6046BDB420DA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85C15861-D3A4-0267-4F8E-D6EB287AADA4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E47FD89C-DFE4-DF95-536C-4EBA32DA99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2584985C-FAFD-01DA-A2E9-C75736179B04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A13E4C8-C388-2105-4F82-A5FA58607F73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88FB01BD-1BC9-134D-150F-520FAFD40CE1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1BEDAA8E-F53F-63D9-DDEE-C4D225F39FCE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D9AC169F-090F-2FEF-F3E1-509A9C5596C7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49B6E404-98AA-22B6-A982-6BF6E6C8390F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0F7EB5F7-237B-85FD-0309-F72B8EC7F3C2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50DC965A-D730-5C58-D9F5-B2B222392F03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3D33E54D-E960-1BE2-D96C-ED7246B17C4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8A8E6957-739E-CDDC-225B-980AB4D3547A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2179DA42-9DF6-F37B-DE71-4856A159A23E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EBDD59DF-0268-AC10-0C15-08393E113BAF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8E6050D-A2C2-2445-8A2F-17813207EAEE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9C4AFA68-C8E9-CCB5-D584-779E57C3F945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C599EE8-B8DF-926B-895A-7834EE1A82CE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8EBDCDA5-1DA2-03EC-E92C-06562824A67D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27B1E59C-EC2E-9493-4DCF-9E4FEF3E323D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C4AA307C-EDD3-E12D-633C-511EBA2C2F3E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DECDC7C8-ABBD-216A-BE93-2B0A353B4A44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BE8FBAA3-C14B-F2E8-B332-BE7CEC048F4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1DE66112-D454-BBD5-B623-C3FB3BB3438B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0212B744-33BA-E23A-6652-DD33E64CB5B1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CEC11DCF-ED88-78D2-0E4E-0EF544EBC35D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5173CFA6-2EE8-718C-50B5-7D1CE96E65D7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59AE12F2-D213-91D6-01BD-6C1ECFAF7E4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DBC257E2-F1EE-0200-D8CE-C5986A4CF02B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3FC9F793-1917-FB5B-FD97-BBC3A0B9E6B1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F38A7F6-D0FF-94A4-6F94-DDDEA12D0152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1EB08D3D-8302-E35E-C20D-45FF553CB136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02011AF9-43AA-9486-5BF5-599ACDCDB087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76470DD2-9D37-B01A-23B6-A12A784F88A8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5EA04A3F-236C-0804-7864-1E2BFC99CD6C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1FA0B450-CB1E-9E03-D2BA-B86B6886265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66014A4E-2FD0-84B9-C649-E2CB52554B80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D21D1486-7988-0440-DA4B-B9D6282618D5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D80C9D0C-690D-2864-37B6-8600F20DC343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DA1B04F7-BEB9-8594-BD71-4E519A5F9EA1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4C3AB2C3-C989-9E09-CEDC-4539A8664E27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A9C78FCB-B977-5BAD-7328-20B4E21D8AF2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2BF34062-83F9-F6C0-1C4C-40F3088BEBF2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2F9FD241-5568-A4AC-8B95-9831D4CFBB05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7A6CC45E-BDA5-2EA5-7E61-AFE924FBBCFC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9C9132E-1450-F566-0E9C-89739A985683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706C815E-468F-A349-1581-FB0FB0EBA671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F562174F-CBC4-7173-083E-A261C7CB21F3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D91D83A-630F-5378-2595-F57F87DD699D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94FF5952-8AF6-DE5E-0B1B-F8878A71F528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04FE91FA-EFD5-638A-63BC-F3DB8E2F899B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2DCD4B95-43E1-1957-2083-C14748886143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0C624AA5-EFA9-6DDC-40E9-3E61D3F7D09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3D8A3584-7717-2BAF-270C-76CF90C7203E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1958D3F2-9A41-D8F2-FAEB-C083F069B215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8EA0D121-3DE0-0F1C-4BF1-519469E9D4AE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1011A392-78E9-166B-ED07-7C34519317F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FD4B3B09-0920-2E0F-5365-D0EF315B46A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DAC0B640-38F0-457D-9E49-70220AB20D15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95E18B96-033B-B063-23FE-8AF46C6B257C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1D0D3155-E728-5399-9E0B-1E308FC5AAAE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64C28AC3-BF68-4EFF-BC64-CD2EA734837D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6F992CF4-DE5D-503E-BC12-875D9A3017CE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771606BD-7F5C-3932-E0AA-EFA6E933CAA7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219A7DBE-6888-C312-877C-8FA7807B98A9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8E4E67FF-9C97-3FDE-1109-7FEEB71B1F60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DA178217-81FE-C4CA-56F0-C2D5AEB270B1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8D2425A5-08CE-DDDC-57DB-BAD70678F2B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946323F5-44F2-F598-F555-E75E77ED93F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72985D67-5848-F3B6-F433-32917F9179D7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9CA75C4-F28D-89F8-154C-B80B974E0C6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C11D2E4D-3BD6-0308-60BC-767564B319B6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0EFC24F-A81C-C274-D80B-79C8443E219C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5C7A1FF9-2080-90A2-74A0-15709991ACA7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4AD9A857-7938-409D-7227-27B459841801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6C136DFA-B2A0-AB0C-33FC-610EA7390EB7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E669A1E2-F171-5CB5-508F-E3B64D4903F1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4CF47CD2-B5F1-B70F-63D2-D664DCB80E28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8BBDF15-8122-035F-FC0A-31E358A67C70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5DE78DE8-7AA8-3020-3835-CE1E0B324B96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4DC3DFFD-4DE0-3A7A-04BA-DE6976D223EF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4FE332E5-0B19-8E05-39A1-B8D2D00647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AA5B35D-8C81-8AFF-ACEE-DBF7867A7849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8BB26665-4818-4FC6-72FF-DA35AD46502D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B836C33F-CDCA-BE90-9281-4C50F3A25E50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2B943165-B445-55DA-8AC9-202157ABEEF5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4E467EE1-A524-03C0-D97C-C7E3C2AAB9A6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11ABD0C-C074-A745-3179-3544F9A3C31E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AF8217C9-AC03-4E89-449C-18AC3B14DDED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F013EBAD-8356-04F1-43DE-DD26B03A09D7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02A9B4C9-81CA-BC1E-E5E6-79715F31B7A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6C984E6-993A-3A95-94F3-78C3B3C8DD1D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D3E2139-9572-4A5A-9220-6272D455A1B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573D2147-B4FC-6B8B-85F3-3B494EE026EC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2729D3DC-51DB-A94F-7ED2-518FDE046815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9DEF2938-60FE-6FFC-24AB-77B7FD373F9B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1347A48-162F-B39A-99A9-11A452E222B2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BFC1B48E-04C8-15D1-4EE1-424E07627CBA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F5BEA5F5-B169-FDDC-275B-144A25E9D35A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3161582D-D687-3394-F8C3-04CD40901F16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C23CADAD-8854-BFDA-71B4-269159401235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2CA095A0-FE93-B78C-4FAE-64F213A56944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3D3DCAD2-0556-CDCD-0B1D-4C28569226B0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03D38A33-30BC-986F-A44C-A845BC62A5EC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FE8B0E69-113A-886C-25F6-873D417EDACC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8C500632-EF48-D426-DB15-100B40E26E4F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5C8DF4BC-FCBA-BEF1-5BB1-4D603A4C51C9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318827A5-2179-42CB-234D-D0256B4B3630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BF566EFA-8E66-2BCE-A02E-B9C8E824CCC9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9FBEA60C-115E-2C81-529B-79E3E40D26C0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4F246315-E404-0FBD-5251-C04EDABD45D4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06AA4827-62D6-C168-09E0-318BC100726A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4B46C51D-8868-CEE6-6AAF-F62AC8B1AACE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E2D6E4BB-D252-8842-011A-1B54A8309B1C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88619959-942B-DF4E-F218-B3EFE70CFA01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70C4288F-D1E2-23EB-0604-C2BBB1B7B0F0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8477D8D5-8264-F77B-AAE8-31D3D240F9C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D8C66606-BFFE-E241-196D-E788BA6004BF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F4C71242-EF1D-CE6D-D3D3-EB6660936672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39950CB-7458-9FFD-FE1B-FDE7CAFC52C6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6171CC89-CB25-C39A-0174-70FD6E11605B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5A4ADEFC-B13C-42DF-BC37-36D7FBA4E9B6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327BCF71-DC2A-B42A-0D46-89280BEA1690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367AD85D-76E8-A145-C5D7-299178FF8A7F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E9B7B804-3755-A634-2352-59872CE254A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5ED23DF3-7F00-6715-0202-3EA1B5BB4D84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239A69C-1829-B4ED-D80A-5A24232D2FE2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D7320E8D-64A6-C2A9-0CB9-36DB326B1C4D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5DE5FEB7-AFDD-490C-B832-E616A4F6A79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AC7A4C7F-2C96-D2A4-6EB1-F7500D37CBE6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C9A6DF74-EF8F-00ED-6373-A58E4D1DD15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D0B20288-1696-4815-8BE4-2440DDB1533C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F0A5FF7D-80EA-F4D0-9468-61B2EF2F123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8E447A8-CB6F-A89B-2AAA-B8D8B23FCDB9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E4ADFD50-8AAA-03FA-CDD6-A9518700E48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8AD52D81-D77E-5A5D-6801-F2F2D4E36288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C6FEB334-50F6-3B27-617A-9DE2C0BE319E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0F73A81A-41CC-1EF3-3D2A-AF8B45D4B8F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3B36DF28-F1E3-1B27-1474-4FE0B89B23E7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CD39BB78-BE90-2A96-EE23-107740D6425E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0112003B-5DA8-EFFF-617F-5F98A4424122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53E44F30-A00D-0567-0E1E-4D5158264A20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7B3332A5-FC88-D9E9-18E2-C2D51F802811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C66C3E87-F76D-19D3-B8E5-62FAEF0244A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DE2749DB-073C-D72D-44BA-F68F51AD681F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8B29A4AE-C1F9-FB0E-5C4C-4EBCF23E366F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6454CFCE-5B3A-F54C-BEC3-D3B86F6E7ABD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AA726767-A294-94A6-4674-2EAAC9ECCB71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8F70F7B9-FA08-052D-0F14-182CF09D420B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92965702-E8E3-6A26-14CC-9831AD2E43BD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309975B5-6910-20B3-BC7B-EF0A4B2ACE8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74AD4875-35B5-52B8-0875-AC6A0A40199D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6B879420-2833-274A-B058-7CA3F54A2619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054BDD6B-B4C3-C7C9-E4E1-461D27406501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41458617-9CC0-87F8-56A5-4F39952D2A79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81099500-2361-5380-500C-E0DAA5C44223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515CAC3A-8781-D867-4728-6D4B763BD262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0D6BA49-D353-E1AF-BDD8-34ACCD25CA71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3B2C9D1E-0BF9-9B91-992D-4E8331A9B1FD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EF85281D-B043-3637-966E-B838167DEF96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E6BBAA61-1871-4549-EDAA-4C57DB848FB0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7C9302DB-A058-A13F-1BF8-FFB6113B5CCE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AEC2C19C-D0BB-22D0-A2CC-3DAE58CE4824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1A7405BC-DB0C-4516-2630-CC5A1BC6F0BF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5F746458-CFF7-FBDD-8771-26074A3A50F8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391992E4-D3C6-CF7D-8CEE-D6960463DE14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BCEEE47C-7183-287C-C56B-822A9471339B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4A1ED6B8-B7DE-5C85-9B41-BE27A6519B79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5C67F49C-69AC-B61F-DE65-8BB3B52DE917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C44EEB47-90C5-2132-645A-01C3889ACA18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35187900-7D22-215C-0F1B-689F8A3AAE46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3A9CC8EA-4A38-6077-CC6B-8831E1118160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A8D2FA48-9E9C-7FA2-CD93-25540E455214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EFE623CE-FF6A-0930-88EF-1290D6276259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268C8D9-9EE0-E24A-C6E4-E487DA061820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21D5E4D3-1953-5E98-A475-A71F57A9580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ACB41E0D-E9F3-F3F7-4749-3D0A4385A330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A2CF6AE0-8392-448F-509C-B8A3D7D25ED7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F7D2F0B9-DFC3-79DD-D341-C2ED6B4C6BE2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F0F9533F-F14F-B401-77A7-8C01DC07841D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A789A560-6C05-766F-8B0C-DA2B5D09E433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FBBEB223-A4F2-C899-0ED0-CBEFFFC4F6E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E0F4A53-F32B-27EC-9CFA-6A2C62A07CB0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090B091C-7AD0-D349-B28B-01F116C0D6D7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B5A1D8A1-ED41-1970-EDBE-C8B4C4AD7BBC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9628A3C1-108A-75C5-1A49-3BC635091D2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C64810D0-D36F-EF67-4FCD-5E8AE8D4EC65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F01C09E3-FD1F-ED09-57AA-9B893AC139FE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C5FF545D-B7AE-EB0C-46A2-BB5ADFE3B9A9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EF217B9-0162-65D3-8B53-18CC8C9BE702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5E1622D9-EBBD-4ABC-B12E-73E3E4AAAEAB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21686D5A-FE61-983B-A02B-D1BAC812F018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E4F65826-CACA-6003-5EDA-AA9B569DC3B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46E6868B-4298-9BF4-6CA1-EC2EC83EB66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EBB873A2-5FAB-D1E1-9311-5E7AA6C93212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3DB53C69-0979-5266-4658-A7F8BA53CB82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665F0E97-13BF-2A9F-3D42-A3B439E61FB7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E9076836-CA0D-6BD4-ADCC-9DA39AB2179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CF2B2756-CF0D-4495-DE9B-BEB0C30A45B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DC6D829A-E3F8-DAB2-132E-6A0B38D047A9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F06852B2-98F2-1A56-71EB-D92905C2438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EB395AC-7FF5-FC50-AD11-A141242DAA0F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FB8E6D1F-8638-B0E0-1545-313BF4947E81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67A68107-CB38-C293-273B-387381128AE8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B48452A6-1B5B-F542-4489-884F54725C8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178A393-4E04-28C4-76CA-91AB165CEFE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1E31542-0A18-C85F-D4BA-7F314B3F1BE7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72AB58BB-C5CB-6CAA-79BB-9528E90C66AC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30724A44-7979-A050-B16E-3C082980A159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BE950E0D-FB88-FDE4-D000-2D37ADCFF13F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9A74C087-B35E-5F39-2BB6-25927568175C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BBEE19C-2836-97D4-0359-8BD3EC738775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B73762F3-EE93-2264-EB01-DD98F16CC846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589C0ED7-2ECC-76D2-D948-E5FFBB037A0B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BC6E9E8C-E6A7-6238-A9BE-19F868EC0542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60FC092D-FDDA-B3EA-E361-5BFECBE0D623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373EF3CC-F1D4-692C-47F0-DB82FCEEB70F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A648576-8204-39CD-5BE7-2946C527B837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B8DB17E4-38EA-8018-8288-5AB2EFFC910C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853B34D1-F576-5B3E-987E-D6895F38A2A8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EEA45DA1-ACFE-91BD-760E-56B20DBD7266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8B6740BB-5795-289F-D73C-024B7351CD9D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920B7B03-1368-5F78-B307-15819E11619A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5B13334A-02A9-3F1B-0C08-49590190332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F4425AAA-2258-88D0-A5A2-8FF774621489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49668AB3-090F-BFE1-CCED-652CE1544211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2B4C2E1F-1BC3-1BCC-32DE-E000756C3B31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759AC5FB-66FC-DFD7-C466-0FB2A9F5C7BA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88DA41D1-8957-9191-2D26-D3C3A57E001C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5C0B5598-76F0-EAC1-419B-705BAC4062A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D0FD213D-FDF9-50E1-C60F-06BB95CD0DEB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87531F11-F411-7D0D-9465-AAF1285EBA34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5DCF8AE9-734C-787A-F246-E440D9C64EB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923FBB4C-07FC-2DC3-DF00-2BE8AB67812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FC71BEE2-C8B4-9477-80ED-5E93843941D1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07A0C833-3206-216B-C59E-846B62FD0BC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92A9C1FF-2FCE-BE07-1323-4097F1EC4F5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CB0373C5-01C9-9CB2-4A2A-B0186238A915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9BEE5209-813E-5705-2999-4292EA52B7EF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0D1CBD0B-46ED-87F3-82EB-8E932020BDF9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81004B10-1731-9B13-2B7D-EB15199B2FB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BDFEEF81-6B38-D7CD-C731-0D8FA4A2EE66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3B54919-CDF8-FCA2-8590-97ECE65BCDF6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9CB25776-70FF-3260-C306-2763829D6519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0653FA2-57BD-3B52-F6A0-96224AEE3512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8A997783-C601-F96E-CC5D-193407808F61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8CA71FC3-933A-4A27-358D-D926F145FAE0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540BCB6F-F976-3A8C-5AC9-31D898368693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EE75633B-43A0-21EB-2919-ACB8626C1628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04951685-9F0B-0281-CD16-563460822970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A69CB96-1070-4E0D-DC83-14F3217CF192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7ADE7F9-6067-941F-923B-E2D8919E1C8C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DFF633F3-D721-F3D1-D9DF-355AA182557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6CD02D1C-EED2-66C5-CC08-B8AEDC0D95C0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E73B867D-2EC6-DB10-840D-D2400AC18D9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0628C7A2-20AF-9148-8B30-BF73CD40A0AE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F77B6C7E-5C2B-9B90-18FD-456912406A0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F6351D80-45EA-01A9-BA88-DEF9C64AEFB2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D3A793EE-3704-0337-A261-55D0CF0DCF60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C8C3735-6094-5F53-0C92-E7E55944BBB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B569EDCA-9D53-3E16-83F6-AE18994A6E41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0D958948-7B96-FDA5-431E-C60DAA0934E2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6F966B6E-4EE3-7B5E-FAE1-E204021993B0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D897FA53-0311-4C8B-3D4D-1ED5D3E221B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96051CBB-83F4-DD2B-40B6-078F0A4362E4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7D37E372-B813-DB0B-2EF1-8BF6B0CCC84D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2AA92E88-8DFA-4BD6-C519-EB07979F0A56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C6E14FF1-1600-57F6-3F7B-6EA0E8BCC5C0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BBBEBE26-3A53-FE90-C3C8-99F454D9D562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18A4D3A9-57D0-DBD5-A5B4-7C27AA5E6DF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845D33B-EBA0-F289-9A1B-8C3F3E765CEF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31C85841-C924-7DEA-A414-35443A8A798B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666B3DD9-9374-FCDC-070F-BAF93A9434C0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60513737-AED2-BCAA-1DD3-1ADBD66B9B43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AEB4F03F-3D2D-8882-11FC-77BAA6FE9B3E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2139780E-9E57-979F-77FC-B5BCBD82F5B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2113DBB7-C4E7-8CF7-6897-F84CDB71144E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D84D394A-88C7-8703-901A-4E4AF241B6CA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908E9358-0961-5687-E68B-C25F3F1A70A4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1217232A-A93D-22A6-1F82-38038D2E0841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17E25E46-7E5A-21B8-F154-0B54C8EC690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EDF9359E-4E48-434C-68FA-46929F97FE0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F7F6AC3-1F2C-18AA-A373-25D548B91AA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F27658A3-2E8E-0F85-9767-B336A80C656E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BC358CEA-288C-7645-7C4A-C35DC51E8869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8BDA2315-8C5D-D5DE-AC3E-1915376327F3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048ABF96-2C23-14D6-E8E9-5E3133C725B1}"/>
              </a:ext>
            </a:extLst>
          </p:cNvPr>
          <p:cNvSpPr txBox="1">
            <a:spLocks/>
          </p:cNvSpPr>
          <p:nvPr/>
        </p:nvSpPr>
        <p:spPr>
          <a:xfrm>
            <a:off x="1195440" y="1848897"/>
            <a:ext cx="3515708" cy="1445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Fira Sans Extra Condensed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 panose="020B0604020202020204" pitchFamily="34" charset="0"/>
                <a:sym typeface="Fira Sans Extra Condensed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36143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7D549-6B23-11FE-FB08-BB3411E83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VN" dirty="0">
                <a:solidFill>
                  <a:srgbClr val="337177"/>
                </a:solidFill>
              </a:rPr>
              <a:t>CONTENT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FD4FC3-84BA-8172-D631-95F6E63C95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39747" indent="-400050">
              <a:lnSpc>
                <a:spcPct val="150000"/>
              </a:lnSpc>
              <a:buSzPct val="100000"/>
              <a:buFont typeface="+mj-lt"/>
              <a:buAutoNum type="romanUcPeriod"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REDUCE WASTE AND INCREASE EE USING CHP SYSTEM</a:t>
            </a:r>
          </a:p>
          <a:p>
            <a:pPr marL="539747" indent="-400050">
              <a:lnSpc>
                <a:spcPct val="150000"/>
              </a:lnSpc>
              <a:buSzPct val="100000"/>
              <a:buFont typeface="+mj-lt"/>
              <a:buAutoNum type="romanUcPeriod"/>
            </a:pPr>
            <a:r>
              <a:rPr lang="en-US" sz="1600" b="1" kern="1200" spc="-19" dirty="0">
                <a:solidFill>
                  <a:schemeClr val="accent4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LEVI STRAUSS &amp; CO. WATER&lt;LESS™ PROGRAM </a:t>
            </a:r>
            <a:endParaRPr lang="en-VN" b="1" dirty="0"/>
          </a:p>
        </p:txBody>
      </p:sp>
    </p:spTree>
    <p:extLst>
      <p:ext uri="{BB962C8B-B14F-4D97-AF65-F5344CB8AC3E}">
        <p14:creationId xmlns:p14="http://schemas.microsoft.com/office/powerpoint/2010/main" val="2941419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B4CCB-39AD-FE88-766E-0F0D8A8E4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C382E9-EBE8-0C48-FD9E-08094EC88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5415"/>
            <a:ext cx="8229600" cy="61083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I. REDUCE WASTE AND INCREASE EE USING CHP SYSTEM (1)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57273B-9912-7B24-0072-D83D2BADEE99}"/>
              </a:ext>
            </a:extLst>
          </p:cNvPr>
          <p:cNvSpPr txBox="1"/>
          <p:nvPr/>
        </p:nvSpPr>
        <p:spPr>
          <a:xfrm>
            <a:off x="457200" y="1080634"/>
            <a:ext cx="4140344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sz="1600" b="1" dirty="0"/>
              <a:t>Key information: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Project: </a:t>
            </a:r>
            <a:r>
              <a:rPr lang="en-US" sz="1600" dirty="0" err="1"/>
              <a:t>Tamijuddin</a:t>
            </a:r>
            <a:r>
              <a:rPr lang="en-US" sz="1600" dirty="0"/>
              <a:t> Textile Mills Limited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Capacity: 6MWe Location: BSCIC Industrial Estate, </a:t>
            </a:r>
            <a:r>
              <a:rPr lang="en-US" sz="1600" dirty="0" err="1"/>
              <a:t>Konabari</a:t>
            </a:r>
            <a:r>
              <a:rPr lang="en-US" sz="1600" dirty="0"/>
              <a:t>, Gazipur, Bangladesh.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Industry: Textiles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Application: Combined heat and power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Installation by: Clarke Energy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Engine Manufacturer: INNIO Jenbacher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Engine Type: 4 x JMS 420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Fuel Type: Natural gas</a:t>
            </a:r>
            <a:endParaRPr lang="en-US" sz="11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A064BA-5D9A-E348-D5A9-65A1732AFD8A}"/>
              </a:ext>
            </a:extLst>
          </p:cNvPr>
          <p:cNvSpPr txBox="1"/>
          <p:nvPr/>
        </p:nvSpPr>
        <p:spPr>
          <a:xfrm>
            <a:off x="4597544" y="3673319"/>
            <a:ext cx="428205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/>
              <a:t>Source</a:t>
            </a:r>
            <a:r>
              <a:rPr lang="en-VN" sz="1000"/>
              <a:t>: </a:t>
            </a:r>
            <a:r>
              <a:rPr lang="en-VN" sz="1000" dirty="0"/>
              <a:t>https://www.energy-xprt.com/articles/tamijuddin-textile-mills-reduce-waste-and-increase-energy-efficiency-case-study-1146411?utm_source=chatgpt.com</a:t>
            </a:r>
          </a:p>
        </p:txBody>
      </p:sp>
      <p:pic>
        <p:nvPicPr>
          <p:cNvPr id="2" name="Picture 2" descr="Tamijuddin Textile Mills | The Daily Star">
            <a:extLst>
              <a:ext uri="{FF2B5EF4-FFF2-40B4-BE49-F238E27FC236}">
                <a16:creationId xmlns:a16="http://schemas.microsoft.com/office/drawing/2014/main" id="{61E38DF9-01B8-55DF-16A9-B71D54970F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758" y="1447321"/>
            <a:ext cx="3673642" cy="2067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6447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49809-578F-8240-3064-4D2A592DF3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D9A3D6A-5D9B-F0AE-8844-30C21269E511}"/>
              </a:ext>
            </a:extLst>
          </p:cNvPr>
          <p:cNvSpPr txBox="1"/>
          <p:nvPr/>
        </p:nvSpPr>
        <p:spPr>
          <a:xfrm>
            <a:off x="352539" y="1060705"/>
            <a:ext cx="4373697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600" b="1" dirty="0"/>
              <a:t>Challenges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600" dirty="0"/>
              <a:t>The textile industry consumes large amounts of energy, especially in dyeing, printing, and finishing (wet processes).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600" dirty="0"/>
              <a:t>A stable and continuous supply of both electricity and heat is essential.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600" dirty="0"/>
              <a:t>Significant energy losses occur in power and heat transmission.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600" dirty="0"/>
              <a:t>Objective: Reduce fuel use, CO₂ emissions, and energy costs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2F03DA-0B79-4024-8F9C-185ECF0BDB29}"/>
              </a:ext>
            </a:extLst>
          </p:cNvPr>
          <p:cNvSpPr txBox="1"/>
          <p:nvPr/>
        </p:nvSpPr>
        <p:spPr>
          <a:xfrm>
            <a:off x="4828672" y="1060705"/>
            <a:ext cx="3858128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sz="1600" b="1" dirty="0"/>
              <a:t>The CHP solutions</a:t>
            </a:r>
            <a:endParaRPr lang="vi-VN" sz="1600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vi-VN" sz="1600" dirty="0"/>
              <a:t>CHP system using natural gas as fuel.</a:t>
            </a:r>
            <a:endParaRPr lang="en-US" sz="16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vi-VN" sz="1600" dirty="0"/>
              <a:t>Working principle: Simultaneously generates electricity and useful heat from one energy source.</a:t>
            </a:r>
            <a:endParaRPr lang="en-US" sz="16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vi-VN" sz="1600" dirty="0"/>
              <a:t>Key advantages:</a:t>
            </a:r>
            <a:endParaRPr lang="en-US" sz="1600" dirty="0"/>
          </a:p>
          <a:p>
            <a:pPr marL="850900" lvl="2" indent="-285750" algn="just">
              <a:buFont typeface="Courier New" panose="02070309020205020404" pitchFamily="49" charset="0"/>
              <a:buChar char="o"/>
            </a:pPr>
            <a:r>
              <a:rPr lang="vi-VN" sz="1600" dirty="0"/>
              <a:t>Maximize use of waste heat</a:t>
            </a:r>
            <a:endParaRPr lang="en-US" sz="1600" dirty="0"/>
          </a:p>
          <a:p>
            <a:pPr marL="850900" lvl="2" indent="-285750" algn="just">
              <a:buFont typeface="Courier New" panose="02070309020205020404" pitchFamily="49" charset="0"/>
              <a:buChar char="o"/>
            </a:pPr>
            <a:r>
              <a:rPr lang="vi-VN" sz="1600" dirty="0"/>
              <a:t>Minimize transmission losses</a:t>
            </a:r>
            <a:endParaRPr lang="en-US" sz="1600" dirty="0"/>
          </a:p>
          <a:p>
            <a:pPr marL="850900" lvl="2" indent="-285750" algn="just">
              <a:buFont typeface="Courier New" panose="02070309020205020404" pitchFamily="49" charset="0"/>
              <a:buChar char="o"/>
            </a:pPr>
            <a:r>
              <a:rPr lang="vi-VN" sz="1600" dirty="0"/>
              <a:t>Lower energy costs</a:t>
            </a:r>
            <a:endParaRPr lang="en-US" sz="1600" dirty="0"/>
          </a:p>
          <a:p>
            <a:pPr marL="850900" lvl="2" indent="-285750" algn="just">
              <a:buFont typeface="Courier New" panose="02070309020205020404" pitchFamily="49" charset="0"/>
              <a:buChar char="o"/>
            </a:pPr>
            <a:r>
              <a:rPr lang="vi-VN" sz="1600" dirty="0"/>
              <a:t>Reduce environmental impact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859CBF-17B0-D9C6-12F0-2C45D4D51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11188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REDUCE WASTE AND INCREASE EE USING CHP SYSTEM (2)</a:t>
            </a:r>
          </a:p>
        </p:txBody>
      </p:sp>
    </p:spTree>
    <p:extLst>
      <p:ext uri="{BB962C8B-B14F-4D97-AF65-F5344CB8AC3E}">
        <p14:creationId xmlns:p14="http://schemas.microsoft.com/office/powerpoint/2010/main" val="1011099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A4FED1-12D4-7B9A-AD5D-442E8D261D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6C4CBBA-EC1C-451C-8E04-A81328345800}"/>
              </a:ext>
            </a:extLst>
          </p:cNvPr>
          <p:cNvSpPr txBox="1"/>
          <p:nvPr/>
        </p:nvSpPr>
        <p:spPr>
          <a:xfrm>
            <a:off x="457200" y="993189"/>
            <a:ext cx="436818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sz="1600" b="1" dirty="0"/>
              <a:t>Technology Implementation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b="1" dirty="0"/>
              <a:t>Main Equipment</a:t>
            </a:r>
            <a:r>
              <a:rPr lang="en-US" sz="1600" dirty="0"/>
              <a:t>:</a:t>
            </a:r>
          </a:p>
          <a:p>
            <a:pPr marL="742950" lvl="1" indent="-285750" algn="just">
              <a:buFont typeface="Courier New" panose="02070309020205020404" pitchFamily="49" charset="0"/>
              <a:buChar char="o"/>
            </a:pPr>
            <a:r>
              <a:rPr lang="en-US" sz="1600" dirty="0"/>
              <a:t>4 x INNIO Jenbacher JMS 420 GS NL</a:t>
            </a:r>
          </a:p>
          <a:p>
            <a:pPr marL="742950" lvl="1" indent="-285750" algn="just">
              <a:buFont typeface="Courier New" panose="02070309020205020404" pitchFamily="49" charset="0"/>
              <a:buChar char="o"/>
            </a:pPr>
            <a:r>
              <a:rPr lang="en-US" sz="1600" dirty="0"/>
              <a:t>Total power output: 6 MW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b="1" dirty="0"/>
              <a:t>Integrated waste heat recovery system</a:t>
            </a:r>
            <a:r>
              <a:rPr lang="en-US" sz="1600" dirty="0"/>
              <a:t>:</a:t>
            </a:r>
          </a:p>
          <a:p>
            <a:pPr marL="742950" lvl="1" indent="-285750" algn="just">
              <a:buFont typeface="Courier New" panose="02070309020205020404" pitchFamily="49" charset="0"/>
              <a:buChar char="o"/>
            </a:pPr>
            <a:r>
              <a:rPr lang="en-US" sz="1600" dirty="0"/>
              <a:t>Recovers exhaust heat from gas engines</a:t>
            </a:r>
          </a:p>
          <a:p>
            <a:pPr marL="742950" lvl="1" indent="-285750" algn="just">
              <a:buFont typeface="Courier New" panose="02070309020205020404" pitchFamily="49" charset="0"/>
              <a:buChar char="o"/>
            </a:pPr>
            <a:r>
              <a:rPr lang="en-US" sz="1600" dirty="0"/>
              <a:t>Efficiently converts hot water into </a:t>
            </a:r>
            <a:r>
              <a:rPr lang="en-US" sz="1600" b="1" dirty="0"/>
              <a:t>low-pressure steam</a:t>
            </a:r>
            <a:r>
              <a:rPr lang="en-US" sz="1600" dirty="0"/>
              <a:t> for use in wet processes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System located </a:t>
            </a:r>
            <a:r>
              <a:rPr lang="en-US" sz="1600" b="1" dirty="0"/>
              <a:t>near point of use</a:t>
            </a:r>
            <a:r>
              <a:rPr lang="en-US" sz="1600" dirty="0"/>
              <a:t> → reduces transmission losses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CEFC3D-6881-0363-B188-5A22CBB506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9322" y="1070133"/>
            <a:ext cx="3717478" cy="28931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C99DA44-F0EE-893C-AE0C-2C0A96CA4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11188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REDUCE WASTE AND INCREASE EE USING CHP SYSTEM (3)</a:t>
            </a:r>
          </a:p>
        </p:txBody>
      </p:sp>
    </p:spTree>
    <p:extLst>
      <p:ext uri="{BB962C8B-B14F-4D97-AF65-F5344CB8AC3E}">
        <p14:creationId xmlns:p14="http://schemas.microsoft.com/office/powerpoint/2010/main" val="1714859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CAD3A2-9E7D-1044-E4BA-3EF9AA77A7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F174D15-BE1D-021B-43BA-F67226D75DA1}"/>
              </a:ext>
            </a:extLst>
          </p:cNvPr>
          <p:cNvSpPr txBox="1"/>
          <p:nvPr/>
        </p:nvSpPr>
        <p:spPr>
          <a:xfrm>
            <a:off x="457200" y="1002385"/>
            <a:ext cx="5712246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sz="1600" b="1" dirty="0"/>
              <a:t>Outcomes &amp; Benefits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Significant reduction in energy waste</a:t>
            </a:r>
            <a:endParaRPr lang="en-US" sz="1600" dirty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Increased overall plant efficiency</a:t>
            </a:r>
            <a:endParaRPr lang="en-US" sz="1600" dirty="0"/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Lower fuel and operating costs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Enhanced energy independence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Reduction in CO₂ emissions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A reference model for medium-large textile dyeing plants in Vietnam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BC9207F-4150-2DF5-D2CC-99BB17C13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055" y="1002385"/>
            <a:ext cx="2139997" cy="187096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01BF621-0614-9C41-1F5E-1F1C259AE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8054" y="2959494"/>
            <a:ext cx="2139997" cy="16654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DC4E2E-B2EF-5C10-4B26-170B8D022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11188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REDUCE WASTE AND INCREASE EE USING CHP SYSTEM (4)</a:t>
            </a:r>
          </a:p>
        </p:txBody>
      </p:sp>
    </p:spTree>
    <p:extLst>
      <p:ext uri="{BB962C8B-B14F-4D97-AF65-F5344CB8AC3E}">
        <p14:creationId xmlns:p14="http://schemas.microsoft.com/office/powerpoint/2010/main" val="3272213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05256" y="448847"/>
            <a:ext cx="8733295" cy="299441"/>
          </a:xfrm>
          <a:prstGeom prst="rect">
            <a:avLst/>
          </a:prstGeom>
        </p:spPr>
        <p:txBody>
          <a:bodyPr spcFirstLastPara="1" vert="horz" wrap="square" lIns="0" tIns="9525" rIns="0" bIns="0" rtlCol="0" anchor="ctr" anchorCtr="0">
            <a:spAutoFit/>
          </a:bodyPr>
          <a:lstStyle/>
          <a:p>
            <a:pPr marL="708183" algn="ctr">
              <a:spcBef>
                <a:spcPts val="75"/>
              </a:spcBef>
            </a:pPr>
            <a:r>
              <a:rPr lang="en-US" sz="1800" kern="1200" spc="-19" dirty="0">
                <a:solidFill>
                  <a:schemeClr val="accent4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II. LEVI STRAUSS &amp; CO. WATER&lt;LESS™ PROGRAM (1)</a:t>
            </a:r>
            <a:endParaRPr lang="en-US" sz="1800" spc="-8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2" name="object 4">
            <a:extLst>
              <a:ext uri="{FF2B5EF4-FFF2-40B4-BE49-F238E27FC236}">
                <a16:creationId xmlns:a16="http://schemas.microsoft.com/office/drawing/2014/main" id="{10957B19-70B2-00DE-6E86-858223452B7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30229" y="3178266"/>
            <a:ext cx="2294375" cy="1872880"/>
          </a:xfrm>
          <a:prstGeom prst="rect">
            <a:avLst/>
          </a:prstGeom>
        </p:spPr>
      </p:pic>
      <p:grpSp>
        <p:nvGrpSpPr>
          <p:cNvPr id="3" name="object 13">
            <a:extLst>
              <a:ext uri="{FF2B5EF4-FFF2-40B4-BE49-F238E27FC236}">
                <a16:creationId xmlns:a16="http://schemas.microsoft.com/office/drawing/2014/main" id="{677C49E6-ECE8-9C68-8851-155F0DE389F9}"/>
              </a:ext>
            </a:extLst>
          </p:cNvPr>
          <p:cNvGrpSpPr/>
          <p:nvPr/>
        </p:nvGrpSpPr>
        <p:grpSpPr>
          <a:xfrm>
            <a:off x="4293399" y="1314607"/>
            <a:ext cx="946309" cy="575310"/>
            <a:chOff x="4419418" y="1587383"/>
            <a:chExt cx="1261745" cy="767080"/>
          </a:xfrm>
        </p:grpSpPr>
        <p:sp>
          <p:nvSpPr>
            <p:cNvPr id="5" name="object 14">
              <a:extLst>
                <a:ext uri="{FF2B5EF4-FFF2-40B4-BE49-F238E27FC236}">
                  <a16:creationId xmlns:a16="http://schemas.microsoft.com/office/drawing/2014/main" id="{137F2A75-B2DA-D201-3930-3CD8C0F96B37}"/>
                </a:ext>
              </a:extLst>
            </p:cNvPr>
            <p:cNvSpPr/>
            <p:nvPr/>
          </p:nvSpPr>
          <p:spPr>
            <a:xfrm>
              <a:off x="4432118" y="1600083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80">
                  <a:moveTo>
                    <a:pt x="1161924" y="0"/>
                  </a:moveTo>
                  <a:lnTo>
                    <a:pt x="74165" y="0"/>
                  </a:lnTo>
                  <a:lnTo>
                    <a:pt x="45297" y="5828"/>
                  </a:lnTo>
                  <a:lnTo>
                    <a:pt x="21722" y="21722"/>
                  </a:lnTo>
                  <a:lnTo>
                    <a:pt x="5828" y="45296"/>
                  </a:lnTo>
                  <a:lnTo>
                    <a:pt x="0" y="74165"/>
                  </a:lnTo>
                  <a:lnTo>
                    <a:pt x="0" y="667487"/>
                  </a:lnTo>
                  <a:lnTo>
                    <a:pt x="5828" y="696356"/>
                  </a:lnTo>
                  <a:lnTo>
                    <a:pt x="21722" y="719930"/>
                  </a:lnTo>
                  <a:lnTo>
                    <a:pt x="45297" y="735824"/>
                  </a:lnTo>
                  <a:lnTo>
                    <a:pt x="74165" y="741653"/>
                  </a:lnTo>
                  <a:lnTo>
                    <a:pt x="1161924" y="741653"/>
                  </a:lnTo>
                  <a:lnTo>
                    <a:pt x="1190792" y="735824"/>
                  </a:lnTo>
                  <a:lnTo>
                    <a:pt x="1214367" y="719930"/>
                  </a:lnTo>
                  <a:lnTo>
                    <a:pt x="1230261" y="696356"/>
                  </a:lnTo>
                  <a:lnTo>
                    <a:pt x="1236089" y="667487"/>
                  </a:lnTo>
                  <a:lnTo>
                    <a:pt x="1236089" y="74165"/>
                  </a:lnTo>
                  <a:lnTo>
                    <a:pt x="1230261" y="45296"/>
                  </a:lnTo>
                  <a:lnTo>
                    <a:pt x="1214367" y="21722"/>
                  </a:lnTo>
                  <a:lnTo>
                    <a:pt x="1190792" y="5828"/>
                  </a:lnTo>
                  <a:lnTo>
                    <a:pt x="1161924" y="0"/>
                  </a:lnTo>
                  <a:close/>
                </a:path>
              </a:pathLst>
            </a:custGeom>
            <a:solidFill>
              <a:srgbClr val="5B9BD5"/>
            </a:solidFill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  <p:sp>
          <p:nvSpPr>
            <p:cNvPr id="6" name="object 15">
              <a:extLst>
                <a:ext uri="{FF2B5EF4-FFF2-40B4-BE49-F238E27FC236}">
                  <a16:creationId xmlns:a16="http://schemas.microsoft.com/office/drawing/2014/main" id="{91CB8523-E9C1-3E8D-6421-9BA82D814392}"/>
                </a:ext>
              </a:extLst>
            </p:cNvPr>
            <p:cNvSpPr/>
            <p:nvPr/>
          </p:nvSpPr>
          <p:spPr>
            <a:xfrm>
              <a:off x="4432118" y="1600083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80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4" y="0"/>
                  </a:lnTo>
                  <a:lnTo>
                    <a:pt x="1190792" y="5828"/>
                  </a:lnTo>
                  <a:lnTo>
                    <a:pt x="1214366" y="21722"/>
                  </a:lnTo>
                  <a:lnTo>
                    <a:pt x="1230260" y="45296"/>
                  </a:lnTo>
                  <a:lnTo>
                    <a:pt x="1236089" y="74165"/>
                  </a:lnTo>
                  <a:lnTo>
                    <a:pt x="1236089" y="667487"/>
                  </a:lnTo>
                  <a:lnTo>
                    <a:pt x="1230260" y="696356"/>
                  </a:lnTo>
                  <a:lnTo>
                    <a:pt x="1214366" y="719930"/>
                  </a:lnTo>
                  <a:lnTo>
                    <a:pt x="1190792" y="735824"/>
                  </a:lnTo>
                  <a:lnTo>
                    <a:pt x="1161924" y="741653"/>
                  </a:lnTo>
                  <a:lnTo>
                    <a:pt x="74165" y="741653"/>
                  </a:lnTo>
                  <a:lnTo>
                    <a:pt x="45296" y="735824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7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</p:grpSp>
      <p:sp>
        <p:nvSpPr>
          <p:cNvPr id="7" name="object 16">
            <a:extLst>
              <a:ext uri="{FF2B5EF4-FFF2-40B4-BE49-F238E27FC236}">
                <a16:creationId xmlns:a16="http://schemas.microsoft.com/office/drawing/2014/main" id="{7290ABE5-5872-C36B-C6A6-1A479D10072E}"/>
              </a:ext>
            </a:extLst>
          </p:cNvPr>
          <p:cNvSpPr txBox="1"/>
          <p:nvPr/>
        </p:nvSpPr>
        <p:spPr>
          <a:xfrm>
            <a:off x="4501256" y="1503671"/>
            <a:ext cx="530543" cy="17120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50" spc="-8" dirty="0">
                <a:solidFill>
                  <a:srgbClr val="FFFFFF"/>
                </a:solidFill>
                <a:latin typeface="+mn-lt"/>
                <a:cs typeface="Arial" panose="020B0604020202020204" pitchFamily="34" charset="0"/>
              </a:rPr>
              <a:t>Desizing</a:t>
            </a:r>
            <a:endParaRPr sz="105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object 17">
            <a:extLst>
              <a:ext uri="{FF2B5EF4-FFF2-40B4-BE49-F238E27FC236}">
                <a16:creationId xmlns:a16="http://schemas.microsoft.com/office/drawing/2014/main" id="{15A7A743-77CE-2AEF-28DC-3497D7836D0B}"/>
              </a:ext>
            </a:extLst>
          </p:cNvPr>
          <p:cNvSpPr/>
          <p:nvPr/>
        </p:nvSpPr>
        <p:spPr>
          <a:xfrm>
            <a:off x="5311573" y="1487297"/>
            <a:ext cx="196691" cy="230029"/>
          </a:xfrm>
          <a:custGeom>
            <a:avLst/>
            <a:gdLst/>
            <a:ahLst/>
            <a:cxnLst/>
            <a:rect l="l" t="t" r="r" b="b"/>
            <a:pathLst>
              <a:path w="262254" h="306705">
                <a:moveTo>
                  <a:pt x="131024" y="0"/>
                </a:moveTo>
                <a:lnTo>
                  <a:pt x="131024" y="61309"/>
                </a:lnTo>
                <a:lnTo>
                  <a:pt x="0" y="61309"/>
                </a:lnTo>
                <a:lnTo>
                  <a:pt x="0" y="245239"/>
                </a:lnTo>
                <a:lnTo>
                  <a:pt x="131024" y="245239"/>
                </a:lnTo>
                <a:lnTo>
                  <a:pt x="131024" y="306550"/>
                </a:lnTo>
                <a:lnTo>
                  <a:pt x="262050" y="153275"/>
                </a:lnTo>
                <a:lnTo>
                  <a:pt x="131024" y="0"/>
                </a:lnTo>
                <a:close/>
              </a:path>
            </a:pathLst>
          </a:custGeom>
          <a:solidFill>
            <a:srgbClr val="5B9BD5"/>
          </a:solidFill>
        </p:spPr>
        <p:txBody>
          <a:bodyPr wrap="square" lIns="0" tIns="0" rIns="0" bIns="0" rtlCol="0"/>
          <a:lstStyle/>
          <a:p>
            <a:endParaRPr sz="1050">
              <a:latin typeface="+mn-lt"/>
            </a:endParaRPr>
          </a:p>
        </p:txBody>
      </p:sp>
      <p:grpSp>
        <p:nvGrpSpPr>
          <p:cNvPr id="9" name="object 18">
            <a:extLst>
              <a:ext uri="{FF2B5EF4-FFF2-40B4-BE49-F238E27FC236}">
                <a16:creationId xmlns:a16="http://schemas.microsoft.com/office/drawing/2014/main" id="{CC6B3845-C557-2FD6-5895-812ABABB514F}"/>
              </a:ext>
            </a:extLst>
          </p:cNvPr>
          <p:cNvGrpSpPr/>
          <p:nvPr/>
        </p:nvGrpSpPr>
        <p:grpSpPr>
          <a:xfrm>
            <a:off x="5591293" y="1314607"/>
            <a:ext cx="946309" cy="575310"/>
            <a:chOff x="6149944" y="1587383"/>
            <a:chExt cx="1261745" cy="767080"/>
          </a:xfrm>
        </p:grpSpPr>
        <p:sp>
          <p:nvSpPr>
            <p:cNvPr id="10" name="object 19">
              <a:extLst>
                <a:ext uri="{FF2B5EF4-FFF2-40B4-BE49-F238E27FC236}">
                  <a16:creationId xmlns:a16="http://schemas.microsoft.com/office/drawing/2014/main" id="{C534A084-14E6-FEED-366A-87E1413E59A0}"/>
                </a:ext>
              </a:extLst>
            </p:cNvPr>
            <p:cNvSpPr/>
            <p:nvPr/>
          </p:nvSpPr>
          <p:spPr>
            <a:xfrm>
              <a:off x="6162644" y="1600083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80">
                  <a:moveTo>
                    <a:pt x="1161923" y="0"/>
                  </a:moveTo>
                  <a:lnTo>
                    <a:pt x="74164" y="0"/>
                  </a:lnTo>
                  <a:lnTo>
                    <a:pt x="45296" y="5828"/>
                  </a:lnTo>
                  <a:lnTo>
                    <a:pt x="21722" y="21722"/>
                  </a:lnTo>
                  <a:lnTo>
                    <a:pt x="5828" y="45296"/>
                  </a:lnTo>
                  <a:lnTo>
                    <a:pt x="0" y="74165"/>
                  </a:lnTo>
                  <a:lnTo>
                    <a:pt x="0" y="667487"/>
                  </a:lnTo>
                  <a:lnTo>
                    <a:pt x="5828" y="696356"/>
                  </a:lnTo>
                  <a:lnTo>
                    <a:pt x="21722" y="719930"/>
                  </a:lnTo>
                  <a:lnTo>
                    <a:pt x="45296" y="735824"/>
                  </a:lnTo>
                  <a:lnTo>
                    <a:pt x="74164" y="741653"/>
                  </a:lnTo>
                  <a:lnTo>
                    <a:pt x="1161923" y="741653"/>
                  </a:lnTo>
                  <a:lnTo>
                    <a:pt x="1190791" y="735824"/>
                  </a:lnTo>
                  <a:lnTo>
                    <a:pt x="1214365" y="719930"/>
                  </a:lnTo>
                  <a:lnTo>
                    <a:pt x="1230260" y="696356"/>
                  </a:lnTo>
                  <a:lnTo>
                    <a:pt x="1236088" y="667487"/>
                  </a:lnTo>
                  <a:lnTo>
                    <a:pt x="1236088" y="74165"/>
                  </a:lnTo>
                  <a:lnTo>
                    <a:pt x="1230260" y="45296"/>
                  </a:lnTo>
                  <a:lnTo>
                    <a:pt x="1214365" y="21722"/>
                  </a:lnTo>
                  <a:lnTo>
                    <a:pt x="1190791" y="5828"/>
                  </a:lnTo>
                  <a:lnTo>
                    <a:pt x="1161923" y="0"/>
                  </a:lnTo>
                  <a:close/>
                </a:path>
              </a:pathLst>
            </a:custGeom>
            <a:solidFill>
              <a:srgbClr val="58ADD2"/>
            </a:solidFill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  <p:sp>
          <p:nvSpPr>
            <p:cNvPr id="72" name="object 20">
              <a:extLst>
                <a:ext uri="{FF2B5EF4-FFF2-40B4-BE49-F238E27FC236}">
                  <a16:creationId xmlns:a16="http://schemas.microsoft.com/office/drawing/2014/main" id="{3DFE6A4A-97BF-56C3-4896-69BD84EAF494}"/>
                </a:ext>
              </a:extLst>
            </p:cNvPr>
            <p:cNvSpPr/>
            <p:nvPr/>
          </p:nvSpPr>
          <p:spPr>
            <a:xfrm>
              <a:off x="6162644" y="1600083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80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4" y="0"/>
                  </a:lnTo>
                  <a:lnTo>
                    <a:pt x="1190792" y="5828"/>
                  </a:lnTo>
                  <a:lnTo>
                    <a:pt x="1214366" y="21722"/>
                  </a:lnTo>
                  <a:lnTo>
                    <a:pt x="1230260" y="45296"/>
                  </a:lnTo>
                  <a:lnTo>
                    <a:pt x="1236089" y="74165"/>
                  </a:lnTo>
                  <a:lnTo>
                    <a:pt x="1236089" y="667487"/>
                  </a:lnTo>
                  <a:lnTo>
                    <a:pt x="1230260" y="696356"/>
                  </a:lnTo>
                  <a:lnTo>
                    <a:pt x="1214366" y="719930"/>
                  </a:lnTo>
                  <a:lnTo>
                    <a:pt x="1190792" y="735824"/>
                  </a:lnTo>
                  <a:lnTo>
                    <a:pt x="1161924" y="741653"/>
                  </a:lnTo>
                  <a:lnTo>
                    <a:pt x="74165" y="741653"/>
                  </a:lnTo>
                  <a:lnTo>
                    <a:pt x="45296" y="735824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7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</p:grpSp>
      <p:sp>
        <p:nvSpPr>
          <p:cNvPr id="73" name="object 21">
            <a:extLst>
              <a:ext uri="{FF2B5EF4-FFF2-40B4-BE49-F238E27FC236}">
                <a16:creationId xmlns:a16="http://schemas.microsoft.com/office/drawing/2014/main" id="{DBCCD737-DBA7-2E4D-F7A1-1017A398F97E}"/>
              </a:ext>
            </a:extLst>
          </p:cNvPr>
          <p:cNvSpPr txBox="1"/>
          <p:nvPr/>
        </p:nvSpPr>
        <p:spPr>
          <a:xfrm>
            <a:off x="5832488" y="1503671"/>
            <a:ext cx="463868" cy="17120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50" spc="-8" dirty="0">
                <a:solidFill>
                  <a:srgbClr val="FFFFFF"/>
                </a:solidFill>
                <a:latin typeface="+mn-lt"/>
                <a:cs typeface="Arial" panose="020B0604020202020204" pitchFamily="34" charset="0"/>
              </a:rPr>
              <a:t>Rinsing</a:t>
            </a:r>
            <a:endParaRPr sz="105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74" name="object 22">
            <a:extLst>
              <a:ext uri="{FF2B5EF4-FFF2-40B4-BE49-F238E27FC236}">
                <a16:creationId xmlns:a16="http://schemas.microsoft.com/office/drawing/2014/main" id="{8291A66D-F407-34F4-A426-E9F349115578}"/>
              </a:ext>
            </a:extLst>
          </p:cNvPr>
          <p:cNvSpPr/>
          <p:nvPr/>
        </p:nvSpPr>
        <p:spPr>
          <a:xfrm>
            <a:off x="6609467" y="1487297"/>
            <a:ext cx="196691" cy="230029"/>
          </a:xfrm>
          <a:custGeom>
            <a:avLst/>
            <a:gdLst/>
            <a:ahLst/>
            <a:cxnLst/>
            <a:rect l="l" t="t" r="r" b="b"/>
            <a:pathLst>
              <a:path w="262254" h="306705">
                <a:moveTo>
                  <a:pt x="131025" y="0"/>
                </a:moveTo>
                <a:lnTo>
                  <a:pt x="131025" y="61309"/>
                </a:lnTo>
                <a:lnTo>
                  <a:pt x="0" y="61309"/>
                </a:lnTo>
                <a:lnTo>
                  <a:pt x="0" y="245239"/>
                </a:lnTo>
                <a:lnTo>
                  <a:pt x="131025" y="245239"/>
                </a:lnTo>
                <a:lnTo>
                  <a:pt x="131025" y="306550"/>
                </a:lnTo>
                <a:lnTo>
                  <a:pt x="262050" y="153275"/>
                </a:lnTo>
                <a:lnTo>
                  <a:pt x="131025" y="0"/>
                </a:lnTo>
                <a:close/>
              </a:path>
            </a:pathLst>
          </a:custGeom>
          <a:solidFill>
            <a:srgbClr val="58AFD2"/>
          </a:solidFill>
        </p:spPr>
        <p:txBody>
          <a:bodyPr wrap="square" lIns="0" tIns="0" rIns="0" bIns="0" rtlCol="0"/>
          <a:lstStyle/>
          <a:p>
            <a:endParaRPr sz="1050">
              <a:latin typeface="+mn-lt"/>
            </a:endParaRPr>
          </a:p>
        </p:txBody>
      </p:sp>
      <p:grpSp>
        <p:nvGrpSpPr>
          <p:cNvPr id="75" name="object 23">
            <a:extLst>
              <a:ext uri="{FF2B5EF4-FFF2-40B4-BE49-F238E27FC236}">
                <a16:creationId xmlns:a16="http://schemas.microsoft.com/office/drawing/2014/main" id="{F0CCC460-5D79-20E8-8FF6-8AB5BE754A2C}"/>
              </a:ext>
            </a:extLst>
          </p:cNvPr>
          <p:cNvGrpSpPr/>
          <p:nvPr/>
        </p:nvGrpSpPr>
        <p:grpSpPr>
          <a:xfrm>
            <a:off x="6889186" y="1314607"/>
            <a:ext cx="946309" cy="575310"/>
            <a:chOff x="7880467" y="1587383"/>
            <a:chExt cx="1261745" cy="767080"/>
          </a:xfrm>
        </p:grpSpPr>
        <p:sp>
          <p:nvSpPr>
            <p:cNvPr id="76" name="object 24">
              <a:extLst>
                <a:ext uri="{FF2B5EF4-FFF2-40B4-BE49-F238E27FC236}">
                  <a16:creationId xmlns:a16="http://schemas.microsoft.com/office/drawing/2014/main" id="{413A1735-D8A2-E7BC-AEA6-F272FE5E2FD3}"/>
                </a:ext>
              </a:extLst>
            </p:cNvPr>
            <p:cNvSpPr/>
            <p:nvPr/>
          </p:nvSpPr>
          <p:spPr>
            <a:xfrm>
              <a:off x="7893167" y="1600083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80">
                  <a:moveTo>
                    <a:pt x="1161924" y="0"/>
                  </a:moveTo>
                  <a:lnTo>
                    <a:pt x="74165" y="0"/>
                  </a:lnTo>
                  <a:lnTo>
                    <a:pt x="45297" y="5828"/>
                  </a:lnTo>
                  <a:lnTo>
                    <a:pt x="21722" y="21722"/>
                  </a:lnTo>
                  <a:lnTo>
                    <a:pt x="5828" y="45296"/>
                  </a:lnTo>
                  <a:lnTo>
                    <a:pt x="0" y="74165"/>
                  </a:lnTo>
                  <a:lnTo>
                    <a:pt x="0" y="667487"/>
                  </a:lnTo>
                  <a:lnTo>
                    <a:pt x="5828" y="696356"/>
                  </a:lnTo>
                  <a:lnTo>
                    <a:pt x="21722" y="719930"/>
                  </a:lnTo>
                  <a:lnTo>
                    <a:pt x="45297" y="735824"/>
                  </a:lnTo>
                  <a:lnTo>
                    <a:pt x="74165" y="741653"/>
                  </a:lnTo>
                  <a:lnTo>
                    <a:pt x="1161924" y="741653"/>
                  </a:lnTo>
                  <a:lnTo>
                    <a:pt x="1190792" y="735824"/>
                  </a:lnTo>
                  <a:lnTo>
                    <a:pt x="1214367" y="719930"/>
                  </a:lnTo>
                  <a:lnTo>
                    <a:pt x="1230261" y="696356"/>
                  </a:lnTo>
                  <a:lnTo>
                    <a:pt x="1236089" y="667487"/>
                  </a:lnTo>
                  <a:lnTo>
                    <a:pt x="1236089" y="74165"/>
                  </a:lnTo>
                  <a:lnTo>
                    <a:pt x="1230261" y="45296"/>
                  </a:lnTo>
                  <a:lnTo>
                    <a:pt x="1214367" y="21722"/>
                  </a:lnTo>
                  <a:lnTo>
                    <a:pt x="1190792" y="5828"/>
                  </a:lnTo>
                  <a:lnTo>
                    <a:pt x="1161924" y="0"/>
                  </a:lnTo>
                  <a:close/>
                </a:path>
              </a:pathLst>
            </a:custGeom>
            <a:solidFill>
              <a:srgbClr val="56BFCF"/>
            </a:solidFill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  <p:sp>
          <p:nvSpPr>
            <p:cNvPr id="77" name="object 25">
              <a:extLst>
                <a:ext uri="{FF2B5EF4-FFF2-40B4-BE49-F238E27FC236}">
                  <a16:creationId xmlns:a16="http://schemas.microsoft.com/office/drawing/2014/main" id="{C7E5D6F4-E987-F837-482F-47028D57ECEA}"/>
                </a:ext>
              </a:extLst>
            </p:cNvPr>
            <p:cNvSpPr/>
            <p:nvPr/>
          </p:nvSpPr>
          <p:spPr>
            <a:xfrm>
              <a:off x="7893167" y="1600083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80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4" y="0"/>
                  </a:lnTo>
                  <a:lnTo>
                    <a:pt x="1190792" y="5828"/>
                  </a:lnTo>
                  <a:lnTo>
                    <a:pt x="1214366" y="21722"/>
                  </a:lnTo>
                  <a:lnTo>
                    <a:pt x="1230260" y="45296"/>
                  </a:lnTo>
                  <a:lnTo>
                    <a:pt x="1236089" y="74165"/>
                  </a:lnTo>
                  <a:lnTo>
                    <a:pt x="1236089" y="667487"/>
                  </a:lnTo>
                  <a:lnTo>
                    <a:pt x="1230260" y="696356"/>
                  </a:lnTo>
                  <a:lnTo>
                    <a:pt x="1214366" y="719930"/>
                  </a:lnTo>
                  <a:lnTo>
                    <a:pt x="1190792" y="735824"/>
                  </a:lnTo>
                  <a:lnTo>
                    <a:pt x="1161924" y="741653"/>
                  </a:lnTo>
                  <a:lnTo>
                    <a:pt x="74165" y="741653"/>
                  </a:lnTo>
                  <a:lnTo>
                    <a:pt x="45296" y="735824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7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</p:grpSp>
      <p:sp>
        <p:nvSpPr>
          <p:cNvPr id="78" name="object 26">
            <a:extLst>
              <a:ext uri="{FF2B5EF4-FFF2-40B4-BE49-F238E27FC236}">
                <a16:creationId xmlns:a16="http://schemas.microsoft.com/office/drawing/2014/main" id="{34012D98-62D7-E1EC-7298-A096EF1530D1}"/>
              </a:ext>
            </a:extLst>
          </p:cNvPr>
          <p:cNvSpPr txBox="1"/>
          <p:nvPr/>
        </p:nvSpPr>
        <p:spPr>
          <a:xfrm>
            <a:off x="7059898" y="1503671"/>
            <a:ext cx="604838" cy="17120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50" spc="-8" dirty="0">
                <a:solidFill>
                  <a:srgbClr val="FFFFFF"/>
                </a:solidFill>
                <a:latin typeface="+mn-lt"/>
                <a:cs typeface="Arial" panose="020B0604020202020204" pitchFamily="34" charset="0"/>
              </a:rPr>
              <a:t>Bleaching</a:t>
            </a:r>
            <a:endParaRPr sz="105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79" name="object 27">
            <a:extLst>
              <a:ext uri="{FF2B5EF4-FFF2-40B4-BE49-F238E27FC236}">
                <a16:creationId xmlns:a16="http://schemas.microsoft.com/office/drawing/2014/main" id="{6195F2B6-0043-2184-3006-EAF9A2BA7399}"/>
              </a:ext>
            </a:extLst>
          </p:cNvPr>
          <p:cNvSpPr/>
          <p:nvPr/>
        </p:nvSpPr>
        <p:spPr>
          <a:xfrm>
            <a:off x="7247288" y="1961955"/>
            <a:ext cx="230029" cy="196691"/>
          </a:xfrm>
          <a:custGeom>
            <a:avLst/>
            <a:gdLst/>
            <a:ahLst/>
            <a:cxnLst/>
            <a:rect l="l" t="t" r="r" b="b"/>
            <a:pathLst>
              <a:path w="306704" h="262255">
                <a:moveTo>
                  <a:pt x="245240" y="0"/>
                </a:moveTo>
                <a:lnTo>
                  <a:pt x="61310" y="0"/>
                </a:lnTo>
                <a:lnTo>
                  <a:pt x="61310" y="131024"/>
                </a:lnTo>
                <a:lnTo>
                  <a:pt x="0" y="131024"/>
                </a:lnTo>
                <a:lnTo>
                  <a:pt x="153275" y="262049"/>
                </a:lnTo>
                <a:lnTo>
                  <a:pt x="306550" y="131024"/>
                </a:lnTo>
                <a:lnTo>
                  <a:pt x="245240" y="131024"/>
                </a:lnTo>
                <a:lnTo>
                  <a:pt x="245240" y="0"/>
                </a:lnTo>
                <a:close/>
              </a:path>
            </a:pathLst>
          </a:custGeom>
          <a:solidFill>
            <a:srgbClr val="55C3CF"/>
          </a:solidFill>
        </p:spPr>
        <p:txBody>
          <a:bodyPr wrap="square" lIns="0" tIns="0" rIns="0" bIns="0" rtlCol="0"/>
          <a:lstStyle/>
          <a:p>
            <a:endParaRPr sz="1050">
              <a:latin typeface="+mn-lt"/>
            </a:endParaRPr>
          </a:p>
        </p:txBody>
      </p:sp>
      <p:grpSp>
        <p:nvGrpSpPr>
          <p:cNvPr id="80" name="object 28">
            <a:extLst>
              <a:ext uri="{FF2B5EF4-FFF2-40B4-BE49-F238E27FC236}">
                <a16:creationId xmlns:a16="http://schemas.microsoft.com/office/drawing/2014/main" id="{47C9D8F2-1C5D-106F-FB24-E788E42B7FEC}"/>
              </a:ext>
            </a:extLst>
          </p:cNvPr>
          <p:cNvGrpSpPr/>
          <p:nvPr/>
        </p:nvGrpSpPr>
        <p:grpSpPr>
          <a:xfrm>
            <a:off x="6889186" y="2241673"/>
            <a:ext cx="946309" cy="575310"/>
            <a:chOff x="7880467" y="2823471"/>
            <a:chExt cx="1261745" cy="767080"/>
          </a:xfrm>
        </p:grpSpPr>
        <p:sp>
          <p:nvSpPr>
            <p:cNvPr id="81" name="object 29">
              <a:extLst>
                <a:ext uri="{FF2B5EF4-FFF2-40B4-BE49-F238E27FC236}">
                  <a16:creationId xmlns:a16="http://schemas.microsoft.com/office/drawing/2014/main" id="{26B16CC5-C60F-ACEA-6398-7EB077F300AE}"/>
                </a:ext>
              </a:extLst>
            </p:cNvPr>
            <p:cNvSpPr/>
            <p:nvPr/>
          </p:nvSpPr>
          <p:spPr>
            <a:xfrm>
              <a:off x="7893167" y="2836171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1161924" y="0"/>
                  </a:moveTo>
                  <a:lnTo>
                    <a:pt x="74165" y="0"/>
                  </a:lnTo>
                  <a:lnTo>
                    <a:pt x="45297" y="5828"/>
                  </a:lnTo>
                  <a:lnTo>
                    <a:pt x="21722" y="21722"/>
                  </a:lnTo>
                  <a:lnTo>
                    <a:pt x="5828" y="45297"/>
                  </a:lnTo>
                  <a:lnTo>
                    <a:pt x="0" y="74165"/>
                  </a:lnTo>
                  <a:lnTo>
                    <a:pt x="0" y="667487"/>
                  </a:lnTo>
                  <a:lnTo>
                    <a:pt x="5828" y="696356"/>
                  </a:lnTo>
                  <a:lnTo>
                    <a:pt x="21722" y="719930"/>
                  </a:lnTo>
                  <a:lnTo>
                    <a:pt x="45297" y="735824"/>
                  </a:lnTo>
                  <a:lnTo>
                    <a:pt x="74165" y="741653"/>
                  </a:lnTo>
                  <a:lnTo>
                    <a:pt x="1161924" y="741653"/>
                  </a:lnTo>
                  <a:lnTo>
                    <a:pt x="1190792" y="735824"/>
                  </a:lnTo>
                  <a:lnTo>
                    <a:pt x="1214367" y="719930"/>
                  </a:lnTo>
                  <a:lnTo>
                    <a:pt x="1230261" y="696356"/>
                  </a:lnTo>
                  <a:lnTo>
                    <a:pt x="1236089" y="667487"/>
                  </a:lnTo>
                  <a:lnTo>
                    <a:pt x="1236089" y="74165"/>
                  </a:lnTo>
                  <a:lnTo>
                    <a:pt x="1230261" y="45297"/>
                  </a:lnTo>
                  <a:lnTo>
                    <a:pt x="1214367" y="21722"/>
                  </a:lnTo>
                  <a:lnTo>
                    <a:pt x="1190792" y="5828"/>
                  </a:lnTo>
                  <a:lnTo>
                    <a:pt x="1161924" y="0"/>
                  </a:lnTo>
                  <a:close/>
                </a:path>
              </a:pathLst>
            </a:custGeom>
            <a:solidFill>
              <a:srgbClr val="53CCC8"/>
            </a:solidFill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  <p:sp>
          <p:nvSpPr>
            <p:cNvPr id="82" name="object 30">
              <a:extLst>
                <a:ext uri="{FF2B5EF4-FFF2-40B4-BE49-F238E27FC236}">
                  <a16:creationId xmlns:a16="http://schemas.microsoft.com/office/drawing/2014/main" id="{185422BF-A352-5FA0-88B8-28B992194D87}"/>
                </a:ext>
              </a:extLst>
            </p:cNvPr>
            <p:cNvSpPr/>
            <p:nvPr/>
          </p:nvSpPr>
          <p:spPr>
            <a:xfrm>
              <a:off x="7893167" y="2836171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4" y="0"/>
                  </a:lnTo>
                  <a:lnTo>
                    <a:pt x="1190792" y="5828"/>
                  </a:lnTo>
                  <a:lnTo>
                    <a:pt x="1214366" y="21722"/>
                  </a:lnTo>
                  <a:lnTo>
                    <a:pt x="1230260" y="45296"/>
                  </a:lnTo>
                  <a:lnTo>
                    <a:pt x="1236089" y="74165"/>
                  </a:lnTo>
                  <a:lnTo>
                    <a:pt x="1236089" y="667487"/>
                  </a:lnTo>
                  <a:lnTo>
                    <a:pt x="1230260" y="696356"/>
                  </a:lnTo>
                  <a:lnTo>
                    <a:pt x="1214366" y="719930"/>
                  </a:lnTo>
                  <a:lnTo>
                    <a:pt x="1190792" y="735824"/>
                  </a:lnTo>
                  <a:lnTo>
                    <a:pt x="1161924" y="741653"/>
                  </a:lnTo>
                  <a:lnTo>
                    <a:pt x="74165" y="741653"/>
                  </a:lnTo>
                  <a:lnTo>
                    <a:pt x="45296" y="735824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7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</p:grpSp>
      <p:sp>
        <p:nvSpPr>
          <p:cNvPr id="83" name="object 31">
            <a:extLst>
              <a:ext uri="{FF2B5EF4-FFF2-40B4-BE49-F238E27FC236}">
                <a16:creationId xmlns:a16="http://schemas.microsoft.com/office/drawing/2014/main" id="{18C80C68-1DCC-156E-FAA3-0397F16FE2FA}"/>
              </a:ext>
            </a:extLst>
          </p:cNvPr>
          <p:cNvSpPr txBox="1"/>
          <p:nvPr/>
        </p:nvSpPr>
        <p:spPr>
          <a:xfrm>
            <a:off x="6909799" y="2363207"/>
            <a:ext cx="916172" cy="165269"/>
          </a:xfrm>
          <a:prstGeom prst="rect">
            <a:avLst/>
          </a:prstGeom>
        </p:spPr>
        <p:txBody>
          <a:bodyPr vert="horz" wrap="square" lIns="0" tIns="36671" rIns="0" bIns="0" rtlCol="0">
            <a:spAutoFit/>
          </a:bodyPr>
          <a:lstStyle/>
          <a:p>
            <a:pPr marL="342900" marR="3810" indent="-333851" algn="ctr">
              <a:lnSpc>
                <a:spcPts val="1043"/>
              </a:lnSpc>
              <a:spcBef>
                <a:spcPts val="289"/>
              </a:spcBef>
            </a:pPr>
            <a:r>
              <a:rPr sz="1050" spc="-8">
                <a:solidFill>
                  <a:srgbClr val="FFFFFF"/>
                </a:solidFill>
                <a:latin typeface="+mn-lt"/>
                <a:cs typeface="Arial" panose="020B0604020202020204" pitchFamily="34" charset="0"/>
              </a:rPr>
              <a:t>Neutralizatio</a:t>
            </a:r>
            <a:r>
              <a:rPr sz="1050" spc="-38">
                <a:solidFill>
                  <a:srgbClr val="FFFFFF"/>
                </a:solidFill>
                <a:latin typeface="+mn-lt"/>
                <a:cs typeface="Arial" panose="020B0604020202020204" pitchFamily="34" charset="0"/>
              </a:rPr>
              <a:t>n</a:t>
            </a:r>
            <a:endParaRPr sz="105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84" name="object 32">
            <a:extLst>
              <a:ext uri="{FF2B5EF4-FFF2-40B4-BE49-F238E27FC236}">
                <a16:creationId xmlns:a16="http://schemas.microsoft.com/office/drawing/2014/main" id="{D152E4CB-7B54-B851-7282-3434AA17CA45}"/>
              </a:ext>
            </a:extLst>
          </p:cNvPr>
          <p:cNvSpPr/>
          <p:nvPr/>
        </p:nvSpPr>
        <p:spPr>
          <a:xfrm>
            <a:off x="6620592" y="2414363"/>
            <a:ext cx="196691" cy="230029"/>
          </a:xfrm>
          <a:custGeom>
            <a:avLst/>
            <a:gdLst/>
            <a:ahLst/>
            <a:cxnLst/>
            <a:rect l="l" t="t" r="r" b="b"/>
            <a:pathLst>
              <a:path w="262254" h="306704">
                <a:moveTo>
                  <a:pt x="131024" y="0"/>
                </a:moveTo>
                <a:lnTo>
                  <a:pt x="0" y="153275"/>
                </a:lnTo>
                <a:lnTo>
                  <a:pt x="131024" y="306550"/>
                </a:lnTo>
                <a:lnTo>
                  <a:pt x="131024" y="245240"/>
                </a:lnTo>
                <a:lnTo>
                  <a:pt x="262049" y="245240"/>
                </a:lnTo>
                <a:lnTo>
                  <a:pt x="262049" y="61310"/>
                </a:lnTo>
                <a:lnTo>
                  <a:pt x="131024" y="61310"/>
                </a:lnTo>
                <a:lnTo>
                  <a:pt x="131024" y="0"/>
                </a:lnTo>
                <a:close/>
              </a:path>
            </a:pathLst>
          </a:custGeom>
          <a:solidFill>
            <a:srgbClr val="53CBC1"/>
          </a:solidFill>
        </p:spPr>
        <p:txBody>
          <a:bodyPr wrap="square" lIns="0" tIns="0" rIns="0" bIns="0" rtlCol="0"/>
          <a:lstStyle/>
          <a:p>
            <a:endParaRPr sz="1050">
              <a:latin typeface="+mn-lt"/>
            </a:endParaRPr>
          </a:p>
        </p:txBody>
      </p:sp>
      <p:grpSp>
        <p:nvGrpSpPr>
          <p:cNvPr id="85" name="object 33">
            <a:extLst>
              <a:ext uri="{FF2B5EF4-FFF2-40B4-BE49-F238E27FC236}">
                <a16:creationId xmlns:a16="http://schemas.microsoft.com/office/drawing/2014/main" id="{CA1D9663-5042-9EF1-8F75-0E60B46DDAA8}"/>
              </a:ext>
            </a:extLst>
          </p:cNvPr>
          <p:cNvGrpSpPr/>
          <p:nvPr/>
        </p:nvGrpSpPr>
        <p:grpSpPr>
          <a:xfrm>
            <a:off x="5591293" y="2241673"/>
            <a:ext cx="946309" cy="575310"/>
            <a:chOff x="6149944" y="2823471"/>
            <a:chExt cx="1261745" cy="767080"/>
          </a:xfrm>
        </p:grpSpPr>
        <p:sp>
          <p:nvSpPr>
            <p:cNvPr id="86" name="object 34">
              <a:extLst>
                <a:ext uri="{FF2B5EF4-FFF2-40B4-BE49-F238E27FC236}">
                  <a16:creationId xmlns:a16="http://schemas.microsoft.com/office/drawing/2014/main" id="{BCB2FA76-CE38-8E6C-EE30-39CA0EE022AC}"/>
                </a:ext>
              </a:extLst>
            </p:cNvPr>
            <p:cNvSpPr/>
            <p:nvPr/>
          </p:nvSpPr>
          <p:spPr>
            <a:xfrm>
              <a:off x="6162644" y="2836171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1161923" y="0"/>
                  </a:moveTo>
                  <a:lnTo>
                    <a:pt x="74164" y="0"/>
                  </a:lnTo>
                  <a:lnTo>
                    <a:pt x="45296" y="5828"/>
                  </a:lnTo>
                  <a:lnTo>
                    <a:pt x="21722" y="21722"/>
                  </a:lnTo>
                  <a:lnTo>
                    <a:pt x="5828" y="45297"/>
                  </a:lnTo>
                  <a:lnTo>
                    <a:pt x="0" y="74165"/>
                  </a:lnTo>
                  <a:lnTo>
                    <a:pt x="0" y="667487"/>
                  </a:lnTo>
                  <a:lnTo>
                    <a:pt x="5828" y="696356"/>
                  </a:lnTo>
                  <a:lnTo>
                    <a:pt x="21722" y="719930"/>
                  </a:lnTo>
                  <a:lnTo>
                    <a:pt x="45296" y="735824"/>
                  </a:lnTo>
                  <a:lnTo>
                    <a:pt x="74164" y="741653"/>
                  </a:lnTo>
                  <a:lnTo>
                    <a:pt x="1161923" y="741653"/>
                  </a:lnTo>
                  <a:lnTo>
                    <a:pt x="1190791" y="735824"/>
                  </a:lnTo>
                  <a:lnTo>
                    <a:pt x="1214365" y="719930"/>
                  </a:lnTo>
                  <a:lnTo>
                    <a:pt x="1230260" y="696356"/>
                  </a:lnTo>
                  <a:lnTo>
                    <a:pt x="1236088" y="667487"/>
                  </a:lnTo>
                  <a:lnTo>
                    <a:pt x="1236088" y="74165"/>
                  </a:lnTo>
                  <a:lnTo>
                    <a:pt x="1230260" y="45297"/>
                  </a:lnTo>
                  <a:lnTo>
                    <a:pt x="1214365" y="21722"/>
                  </a:lnTo>
                  <a:lnTo>
                    <a:pt x="1190791" y="5828"/>
                  </a:lnTo>
                  <a:lnTo>
                    <a:pt x="1161923" y="0"/>
                  </a:lnTo>
                  <a:close/>
                </a:path>
              </a:pathLst>
            </a:custGeom>
            <a:solidFill>
              <a:srgbClr val="51C9B0"/>
            </a:solidFill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  <p:sp>
          <p:nvSpPr>
            <p:cNvPr id="87" name="object 35">
              <a:extLst>
                <a:ext uri="{FF2B5EF4-FFF2-40B4-BE49-F238E27FC236}">
                  <a16:creationId xmlns:a16="http://schemas.microsoft.com/office/drawing/2014/main" id="{16DFBA3F-7C74-D452-E7A7-6B6B07DF052D}"/>
                </a:ext>
              </a:extLst>
            </p:cNvPr>
            <p:cNvSpPr/>
            <p:nvPr/>
          </p:nvSpPr>
          <p:spPr>
            <a:xfrm>
              <a:off x="6162644" y="2836171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4" y="0"/>
                  </a:lnTo>
                  <a:lnTo>
                    <a:pt x="1190792" y="5828"/>
                  </a:lnTo>
                  <a:lnTo>
                    <a:pt x="1214366" y="21722"/>
                  </a:lnTo>
                  <a:lnTo>
                    <a:pt x="1230260" y="45296"/>
                  </a:lnTo>
                  <a:lnTo>
                    <a:pt x="1236089" y="74165"/>
                  </a:lnTo>
                  <a:lnTo>
                    <a:pt x="1236089" y="667487"/>
                  </a:lnTo>
                  <a:lnTo>
                    <a:pt x="1230260" y="696356"/>
                  </a:lnTo>
                  <a:lnTo>
                    <a:pt x="1214366" y="719930"/>
                  </a:lnTo>
                  <a:lnTo>
                    <a:pt x="1190792" y="735824"/>
                  </a:lnTo>
                  <a:lnTo>
                    <a:pt x="1161924" y="741653"/>
                  </a:lnTo>
                  <a:lnTo>
                    <a:pt x="74165" y="741653"/>
                  </a:lnTo>
                  <a:lnTo>
                    <a:pt x="45296" y="735824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7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</p:grpSp>
      <p:sp>
        <p:nvSpPr>
          <p:cNvPr id="88" name="object 36">
            <a:extLst>
              <a:ext uri="{FF2B5EF4-FFF2-40B4-BE49-F238E27FC236}">
                <a16:creationId xmlns:a16="http://schemas.microsoft.com/office/drawing/2014/main" id="{9F042D06-AFB0-E99E-4635-9CCFDBACAE32}"/>
              </a:ext>
            </a:extLst>
          </p:cNvPr>
          <p:cNvSpPr txBox="1"/>
          <p:nvPr/>
        </p:nvSpPr>
        <p:spPr>
          <a:xfrm>
            <a:off x="5754717" y="2294627"/>
            <a:ext cx="619601" cy="421750"/>
          </a:xfrm>
          <a:prstGeom prst="rect">
            <a:avLst/>
          </a:prstGeom>
        </p:spPr>
        <p:txBody>
          <a:bodyPr vert="horz" wrap="square" lIns="0" tIns="36671" rIns="0" bIns="0" rtlCol="0">
            <a:spAutoFit/>
          </a:bodyPr>
          <a:lstStyle/>
          <a:p>
            <a:pPr marL="9525" marR="3810" indent="-476" algn="ctr">
              <a:lnSpc>
                <a:spcPts val="1043"/>
              </a:lnSpc>
              <a:spcBef>
                <a:spcPts val="289"/>
              </a:spcBef>
            </a:pPr>
            <a:r>
              <a:rPr sz="1050" spc="-8" dirty="0">
                <a:solidFill>
                  <a:srgbClr val="FFFFFF"/>
                </a:solidFill>
                <a:latin typeface="+mn-lt"/>
                <a:cs typeface="Arial" panose="020B0604020202020204" pitchFamily="34" charset="0"/>
              </a:rPr>
              <a:t>Stone Washing (abrasion)</a:t>
            </a:r>
            <a:endParaRPr sz="105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89" name="object 37">
            <a:extLst>
              <a:ext uri="{FF2B5EF4-FFF2-40B4-BE49-F238E27FC236}">
                <a16:creationId xmlns:a16="http://schemas.microsoft.com/office/drawing/2014/main" id="{23F80F82-860D-EAF6-D823-5615CC3B04D3}"/>
              </a:ext>
            </a:extLst>
          </p:cNvPr>
          <p:cNvSpPr/>
          <p:nvPr/>
        </p:nvSpPr>
        <p:spPr>
          <a:xfrm>
            <a:off x="5322698" y="2414363"/>
            <a:ext cx="196691" cy="230029"/>
          </a:xfrm>
          <a:custGeom>
            <a:avLst/>
            <a:gdLst/>
            <a:ahLst/>
            <a:cxnLst/>
            <a:rect l="l" t="t" r="r" b="b"/>
            <a:pathLst>
              <a:path w="262254" h="306704">
                <a:moveTo>
                  <a:pt x="131024" y="0"/>
                </a:moveTo>
                <a:lnTo>
                  <a:pt x="0" y="153275"/>
                </a:lnTo>
                <a:lnTo>
                  <a:pt x="131024" y="306550"/>
                </a:lnTo>
                <a:lnTo>
                  <a:pt x="131024" y="245240"/>
                </a:lnTo>
                <a:lnTo>
                  <a:pt x="262049" y="245240"/>
                </a:lnTo>
                <a:lnTo>
                  <a:pt x="262049" y="61310"/>
                </a:lnTo>
                <a:lnTo>
                  <a:pt x="131024" y="61310"/>
                </a:lnTo>
                <a:lnTo>
                  <a:pt x="131024" y="0"/>
                </a:lnTo>
                <a:close/>
              </a:path>
            </a:pathLst>
          </a:custGeom>
          <a:solidFill>
            <a:srgbClr val="50C8A7"/>
          </a:solidFill>
        </p:spPr>
        <p:txBody>
          <a:bodyPr wrap="square" lIns="0" tIns="0" rIns="0" bIns="0" rtlCol="0"/>
          <a:lstStyle/>
          <a:p>
            <a:endParaRPr sz="1050">
              <a:latin typeface="+mn-lt"/>
            </a:endParaRPr>
          </a:p>
        </p:txBody>
      </p:sp>
      <p:grpSp>
        <p:nvGrpSpPr>
          <p:cNvPr id="90" name="object 38">
            <a:extLst>
              <a:ext uri="{FF2B5EF4-FFF2-40B4-BE49-F238E27FC236}">
                <a16:creationId xmlns:a16="http://schemas.microsoft.com/office/drawing/2014/main" id="{C7C775C5-B571-90E5-100A-A6A72DB392EB}"/>
              </a:ext>
            </a:extLst>
          </p:cNvPr>
          <p:cNvGrpSpPr/>
          <p:nvPr/>
        </p:nvGrpSpPr>
        <p:grpSpPr>
          <a:xfrm>
            <a:off x="4293399" y="2241673"/>
            <a:ext cx="946309" cy="575310"/>
            <a:chOff x="4419418" y="2823471"/>
            <a:chExt cx="1261745" cy="767080"/>
          </a:xfrm>
        </p:grpSpPr>
        <p:sp>
          <p:nvSpPr>
            <p:cNvPr id="91" name="object 39">
              <a:extLst>
                <a:ext uri="{FF2B5EF4-FFF2-40B4-BE49-F238E27FC236}">
                  <a16:creationId xmlns:a16="http://schemas.microsoft.com/office/drawing/2014/main" id="{07454BB5-F996-A1B5-99D6-CCC44191B0C6}"/>
                </a:ext>
              </a:extLst>
            </p:cNvPr>
            <p:cNvSpPr/>
            <p:nvPr/>
          </p:nvSpPr>
          <p:spPr>
            <a:xfrm>
              <a:off x="4432118" y="2836171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1161924" y="0"/>
                  </a:moveTo>
                  <a:lnTo>
                    <a:pt x="74165" y="0"/>
                  </a:lnTo>
                  <a:lnTo>
                    <a:pt x="45297" y="5828"/>
                  </a:lnTo>
                  <a:lnTo>
                    <a:pt x="21722" y="21722"/>
                  </a:lnTo>
                  <a:lnTo>
                    <a:pt x="5828" y="45297"/>
                  </a:lnTo>
                  <a:lnTo>
                    <a:pt x="0" y="74165"/>
                  </a:lnTo>
                  <a:lnTo>
                    <a:pt x="0" y="667487"/>
                  </a:lnTo>
                  <a:lnTo>
                    <a:pt x="5828" y="696356"/>
                  </a:lnTo>
                  <a:lnTo>
                    <a:pt x="21722" y="719930"/>
                  </a:lnTo>
                  <a:lnTo>
                    <a:pt x="45297" y="735824"/>
                  </a:lnTo>
                  <a:lnTo>
                    <a:pt x="74165" y="741653"/>
                  </a:lnTo>
                  <a:lnTo>
                    <a:pt x="1161924" y="741653"/>
                  </a:lnTo>
                  <a:lnTo>
                    <a:pt x="1190792" y="735824"/>
                  </a:lnTo>
                  <a:lnTo>
                    <a:pt x="1214367" y="719930"/>
                  </a:lnTo>
                  <a:lnTo>
                    <a:pt x="1230261" y="696356"/>
                  </a:lnTo>
                  <a:lnTo>
                    <a:pt x="1236089" y="667487"/>
                  </a:lnTo>
                  <a:lnTo>
                    <a:pt x="1236089" y="74165"/>
                  </a:lnTo>
                  <a:lnTo>
                    <a:pt x="1230261" y="45297"/>
                  </a:lnTo>
                  <a:lnTo>
                    <a:pt x="1214367" y="21722"/>
                  </a:lnTo>
                  <a:lnTo>
                    <a:pt x="1190792" y="5828"/>
                  </a:lnTo>
                  <a:lnTo>
                    <a:pt x="1161924" y="0"/>
                  </a:lnTo>
                  <a:close/>
                </a:path>
              </a:pathLst>
            </a:custGeom>
            <a:solidFill>
              <a:srgbClr val="4FC699"/>
            </a:solidFill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  <p:sp>
          <p:nvSpPr>
            <p:cNvPr id="92" name="object 40">
              <a:extLst>
                <a:ext uri="{FF2B5EF4-FFF2-40B4-BE49-F238E27FC236}">
                  <a16:creationId xmlns:a16="http://schemas.microsoft.com/office/drawing/2014/main" id="{0E4F774E-7DE4-5F70-2CCA-7D5535DCB40F}"/>
                </a:ext>
              </a:extLst>
            </p:cNvPr>
            <p:cNvSpPr/>
            <p:nvPr/>
          </p:nvSpPr>
          <p:spPr>
            <a:xfrm>
              <a:off x="4432118" y="2836171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4" y="0"/>
                  </a:lnTo>
                  <a:lnTo>
                    <a:pt x="1190792" y="5828"/>
                  </a:lnTo>
                  <a:lnTo>
                    <a:pt x="1214366" y="21722"/>
                  </a:lnTo>
                  <a:lnTo>
                    <a:pt x="1230260" y="45296"/>
                  </a:lnTo>
                  <a:lnTo>
                    <a:pt x="1236089" y="74165"/>
                  </a:lnTo>
                  <a:lnTo>
                    <a:pt x="1236089" y="667487"/>
                  </a:lnTo>
                  <a:lnTo>
                    <a:pt x="1230260" y="696356"/>
                  </a:lnTo>
                  <a:lnTo>
                    <a:pt x="1214366" y="719930"/>
                  </a:lnTo>
                  <a:lnTo>
                    <a:pt x="1190792" y="735824"/>
                  </a:lnTo>
                  <a:lnTo>
                    <a:pt x="1161924" y="741653"/>
                  </a:lnTo>
                  <a:lnTo>
                    <a:pt x="74165" y="741653"/>
                  </a:lnTo>
                  <a:lnTo>
                    <a:pt x="45296" y="735824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7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</p:grpSp>
      <p:sp>
        <p:nvSpPr>
          <p:cNvPr id="93" name="object 41">
            <a:extLst>
              <a:ext uri="{FF2B5EF4-FFF2-40B4-BE49-F238E27FC236}">
                <a16:creationId xmlns:a16="http://schemas.microsoft.com/office/drawing/2014/main" id="{A55439DE-8637-F18B-5A9C-2580DE7FAEA7}"/>
              </a:ext>
            </a:extLst>
          </p:cNvPr>
          <p:cNvSpPr txBox="1"/>
          <p:nvPr/>
        </p:nvSpPr>
        <p:spPr>
          <a:xfrm>
            <a:off x="4534594" y="2431787"/>
            <a:ext cx="463868" cy="17120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50" spc="-8" dirty="0">
                <a:solidFill>
                  <a:srgbClr val="FFFFFF"/>
                </a:solidFill>
                <a:latin typeface="+mn-lt"/>
                <a:cs typeface="Arial" panose="020B0604020202020204" pitchFamily="34" charset="0"/>
              </a:rPr>
              <a:t>Rinsing</a:t>
            </a:r>
            <a:endParaRPr sz="105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94" name="object 42">
            <a:extLst>
              <a:ext uri="{FF2B5EF4-FFF2-40B4-BE49-F238E27FC236}">
                <a16:creationId xmlns:a16="http://schemas.microsoft.com/office/drawing/2014/main" id="{81E1D871-722A-504D-A49B-9D0865D02244}"/>
              </a:ext>
            </a:extLst>
          </p:cNvPr>
          <p:cNvSpPr/>
          <p:nvPr/>
        </p:nvSpPr>
        <p:spPr>
          <a:xfrm>
            <a:off x="4651501" y="2889021"/>
            <a:ext cx="230029" cy="196691"/>
          </a:xfrm>
          <a:custGeom>
            <a:avLst/>
            <a:gdLst/>
            <a:ahLst/>
            <a:cxnLst/>
            <a:rect l="l" t="t" r="r" b="b"/>
            <a:pathLst>
              <a:path w="306704" h="262254">
                <a:moveTo>
                  <a:pt x="245240" y="0"/>
                </a:moveTo>
                <a:lnTo>
                  <a:pt x="61310" y="0"/>
                </a:lnTo>
                <a:lnTo>
                  <a:pt x="61310" y="131025"/>
                </a:lnTo>
                <a:lnTo>
                  <a:pt x="0" y="131025"/>
                </a:lnTo>
                <a:lnTo>
                  <a:pt x="153275" y="262050"/>
                </a:lnTo>
                <a:lnTo>
                  <a:pt x="306550" y="131025"/>
                </a:lnTo>
                <a:lnTo>
                  <a:pt x="245240" y="131025"/>
                </a:lnTo>
                <a:lnTo>
                  <a:pt x="245240" y="0"/>
                </a:lnTo>
                <a:close/>
              </a:path>
            </a:pathLst>
          </a:custGeom>
          <a:solidFill>
            <a:srgbClr val="4DC58D"/>
          </a:solidFill>
        </p:spPr>
        <p:txBody>
          <a:bodyPr wrap="square" lIns="0" tIns="0" rIns="0" bIns="0" rtlCol="0"/>
          <a:lstStyle/>
          <a:p>
            <a:endParaRPr sz="1050">
              <a:latin typeface="+mn-lt"/>
            </a:endParaRPr>
          </a:p>
        </p:txBody>
      </p:sp>
      <p:grpSp>
        <p:nvGrpSpPr>
          <p:cNvPr id="95" name="object 43">
            <a:extLst>
              <a:ext uri="{FF2B5EF4-FFF2-40B4-BE49-F238E27FC236}">
                <a16:creationId xmlns:a16="http://schemas.microsoft.com/office/drawing/2014/main" id="{9BF300F9-C71F-12A4-6EF6-EC640C634DEC}"/>
              </a:ext>
            </a:extLst>
          </p:cNvPr>
          <p:cNvGrpSpPr/>
          <p:nvPr/>
        </p:nvGrpSpPr>
        <p:grpSpPr>
          <a:xfrm>
            <a:off x="4293399" y="3168741"/>
            <a:ext cx="946309" cy="575310"/>
            <a:chOff x="4419418" y="4059561"/>
            <a:chExt cx="1261745" cy="767080"/>
          </a:xfrm>
        </p:grpSpPr>
        <p:sp>
          <p:nvSpPr>
            <p:cNvPr id="96" name="object 44">
              <a:extLst>
                <a:ext uri="{FF2B5EF4-FFF2-40B4-BE49-F238E27FC236}">
                  <a16:creationId xmlns:a16="http://schemas.microsoft.com/office/drawing/2014/main" id="{0296D2AC-BC0D-D8DF-D713-216631744F52}"/>
                </a:ext>
              </a:extLst>
            </p:cNvPr>
            <p:cNvSpPr/>
            <p:nvPr/>
          </p:nvSpPr>
          <p:spPr>
            <a:xfrm>
              <a:off x="4432118" y="4072261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1161924" y="0"/>
                  </a:moveTo>
                  <a:lnTo>
                    <a:pt x="74165" y="0"/>
                  </a:lnTo>
                  <a:lnTo>
                    <a:pt x="45297" y="5828"/>
                  </a:lnTo>
                  <a:lnTo>
                    <a:pt x="21722" y="21722"/>
                  </a:lnTo>
                  <a:lnTo>
                    <a:pt x="5828" y="45296"/>
                  </a:lnTo>
                  <a:lnTo>
                    <a:pt x="0" y="74164"/>
                  </a:lnTo>
                  <a:lnTo>
                    <a:pt x="0" y="667486"/>
                  </a:lnTo>
                  <a:lnTo>
                    <a:pt x="5828" y="696355"/>
                  </a:lnTo>
                  <a:lnTo>
                    <a:pt x="21722" y="719929"/>
                  </a:lnTo>
                  <a:lnTo>
                    <a:pt x="45297" y="735823"/>
                  </a:lnTo>
                  <a:lnTo>
                    <a:pt x="74165" y="741652"/>
                  </a:lnTo>
                  <a:lnTo>
                    <a:pt x="1161924" y="741652"/>
                  </a:lnTo>
                  <a:lnTo>
                    <a:pt x="1190792" y="735823"/>
                  </a:lnTo>
                  <a:lnTo>
                    <a:pt x="1214367" y="719929"/>
                  </a:lnTo>
                  <a:lnTo>
                    <a:pt x="1230261" y="696355"/>
                  </a:lnTo>
                  <a:lnTo>
                    <a:pt x="1236089" y="667486"/>
                  </a:lnTo>
                  <a:lnTo>
                    <a:pt x="1236089" y="74164"/>
                  </a:lnTo>
                  <a:lnTo>
                    <a:pt x="1230261" y="45296"/>
                  </a:lnTo>
                  <a:lnTo>
                    <a:pt x="1214367" y="21722"/>
                  </a:lnTo>
                  <a:lnTo>
                    <a:pt x="1190792" y="5828"/>
                  </a:lnTo>
                  <a:lnTo>
                    <a:pt x="1161924" y="0"/>
                  </a:lnTo>
                  <a:close/>
                </a:path>
              </a:pathLst>
            </a:custGeom>
            <a:solidFill>
              <a:srgbClr val="4CC382"/>
            </a:solidFill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  <p:sp>
          <p:nvSpPr>
            <p:cNvPr id="97" name="object 45">
              <a:extLst>
                <a:ext uri="{FF2B5EF4-FFF2-40B4-BE49-F238E27FC236}">
                  <a16:creationId xmlns:a16="http://schemas.microsoft.com/office/drawing/2014/main" id="{F40454CD-E42A-4BE4-37E1-CC248A752172}"/>
                </a:ext>
              </a:extLst>
            </p:cNvPr>
            <p:cNvSpPr/>
            <p:nvPr/>
          </p:nvSpPr>
          <p:spPr>
            <a:xfrm>
              <a:off x="4432118" y="4072261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4" y="0"/>
                  </a:lnTo>
                  <a:lnTo>
                    <a:pt x="1190792" y="5828"/>
                  </a:lnTo>
                  <a:lnTo>
                    <a:pt x="1214366" y="21722"/>
                  </a:lnTo>
                  <a:lnTo>
                    <a:pt x="1230260" y="45296"/>
                  </a:lnTo>
                  <a:lnTo>
                    <a:pt x="1236089" y="74165"/>
                  </a:lnTo>
                  <a:lnTo>
                    <a:pt x="1236089" y="667487"/>
                  </a:lnTo>
                  <a:lnTo>
                    <a:pt x="1230260" y="696356"/>
                  </a:lnTo>
                  <a:lnTo>
                    <a:pt x="1214366" y="719930"/>
                  </a:lnTo>
                  <a:lnTo>
                    <a:pt x="1190792" y="735824"/>
                  </a:lnTo>
                  <a:lnTo>
                    <a:pt x="1161924" y="741653"/>
                  </a:lnTo>
                  <a:lnTo>
                    <a:pt x="74165" y="741653"/>
                  </a:lnTo>
                  <a:lnTo>
                    <a:pt x="45296" y="735824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7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</p:grpSp>
      <p:sp>
        <p:nvSpPr>
          <p:cNvPr id="98" name="object 46">
            <a:extLst>
              <a:ext uri="{FF2B5EF4-FFF2-40B4-BE49-F238E27FC236}">
                <a16:creationId xmlns:a16="http://schemas.microsoft.com/office/drawing/2014/main" id="{7B29CF51-A2D5-A946-40CE-D4F2817DFCDD}"/>
              </a:ext>
            </a:extLst>
          </p:cNvPr>
          <p:cNvSpPr txBox="1"/>
          <p:nvPr/>
        </p:nvSpPr>
        <p:spPr>
          <a:xfrm>
            <a:off x="4564290" y="3359904"/>
            <a:ext cx="404336" cy="17120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50" spc="-8" dirty="0">
                <a:solidFill>
                  <a:srgbClr val="FFFFFF"/>
                </a:solidFill>
                <a:latin typeface="+mn-lt"/>
                <a:cs typeface="Arial" panose="020B0604020202020204" pitchFamily="34" charset="0"/>
              </a:rPr>
              <a:t>Drying</a:t>
            </a:r>
            <a:endParaRPr sz="105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99" name="object 47">
            <a:extLst>
              <a:ext uri="{FF2B5EF4-FFF2-40B4-BE49-F238E27FC236}">
                <a16:creationId xmlns:a16="http://schemas.microsoft.com/office/drawing/2014/main" id="{B2ACE5B6-E420-99B6-24AC-1E641A0F6950}"/>
              </a:ext>
            </a:extLst>
          </p:cNvPr>
          <p:cNvSpPr/>
          <p:nvPr/>
        </p:nvSpPr>
        <p:spPr>
          <a:xfrm>
            <a:off x="5311573" y="3341429"/>
            <a:ext cx="196691" cy="230029"/>
          </a:xfrm>
          <a:custGeom>
            <a:avLst/>
            <a:gdLst/>
            <a:ahLst/>
            <a:cxnLst/>
            <a:rect l="l" t="t" r="r" b="b"/>
            <a:pathLst>
              <a:path w="262254" h="306704">
                <a:moveTo>
                  <a:pt x="131024" y="0"/>
                </a:moveTo>
                <a:lnTo>
                  <a:pt x="131024" y="61310"/>
                </a:lnTo>
                <a:lnTo>
                  <a:pt x="0" y="61310"/>
                </a:lnTo>
                <a:lnTo>
                  <a:pt x="0" y="245240"/>
                </a:lnTo>
                <a:lnTo>
                  <a:pt x="131024" y="245240"/>
                </a:lnTo>
                <a:lnTo>
                  <a:pt x="131024" y="306550"/>
                </a:lnTo>
                <a:lnTo>
                  <a:pt x="262050" y="153275"/>
                </a:lnTo>
                <a:lnTo>
                  <a:pt x="131024" y="0"/>
                </a:lnTo>
                <a:close/>
              </a:path>
            </a:pathLst>
          </a:custGeom>
          <a:solidFill>
            <a:srgbClr val="4BC174"/>
          </a:solidFill>
        </p:spPr>
        <p:txBody>
          <a:bodyPr wrap="square" lIns="0" tIns="0" rIns="0" bIns="0" rtlCol="0"/>
          <a:lstStyle/>
          <a:p>
            <a:endParaRPr sz="1050">
              <a:latin typeface="+mn-lt"/>
            </a:endParaRPr>
          </a:p>
        </p:txBody>
      </p:sp>
      <p:grpSp>
        <p:nvGrpSpPr>
          <p:cNvPr id="100" name="object 48">
            <a:extLst>
              <a:ext uri="{FF2B5EF4-FFF2-40B4-BE49-F238E27FC236}">
                <a16:creationId xmlns:a16="http://schemas.microsoft.com/office/drawing/2014/main" id="{E386CEC0-256C-7B7F-4784-298D6DF2E6EF}"/>
              </a:ext>
            </a:extLst>
          </p:cNvPr>
          <p:cNvGrpSpPr/>
          <p:nvPr/>
        </p:nvGrpSpPr>
        <p:grpSpPr>
          <a:xfrm>
            <a:off x="5591293" y="3168741"/>
            <a:ext cx="946309" cy="575310"/>
            <a:chOff x="6149944" y="4059561"/>
            <a:chExt cx="1261745" cy="767080"/>
          </a:xfrm>
        </p:grpSpPr>
        <p:sp>
          <p:nvSpPr>
            <p:cNvPr id="101" name="object 49">
              <a:extLst>
                <a:ext uri="{FF2B5EF4-FFF2-40B4-BE49-F238E27FC236}">
                  <a16:creationId xmlns:a16="http://schemas.microsoft.com/office/drawing/2014/main" id="{500593A9-527F-C793-4BA0-3B1064B4098E}"/>
                </a:ext>
              </a:extLst>
            </p:cNvPr>
            <p:cNvSpPr/>
            <p:nvPr/>
          </p:nvSpPr>
          <p:spPr>
            <a:xfrm>
              <a:off x="6162644" y="4072261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1161923" y="0"/>
                  </a:moveTo>
                  <a:lnTo>
                    <a:pt x="74164" y="0"/>
                  </a:lnTo>
                  <a:lnTo>
                    <a:pt x="45296" y="5828"/>
                  </a:lnTo>
                  <a:lnTo>
                    <a:pt x="21722" y="21722"/>
                  </a:lnTo>
                  <a:lnTo>
                    <a:pt x="5828" y="45296"/>
                  </a:lnTo>
                  <a:lnTo>
                    <a:pt x="0" y="74164"/>
                  </a:lnTo>
                  <a:lnTo>
                    <a:pt x="0" y="667486"/>
                  </a:lnTo>
                  <a:lnTo>
                    <a:pt x="5828" y="696355"/>
                  </a:lnTo>
                  <a:lnTo>
                    <a:pt x="21722" y="719929"/>
                  </a:lnTo>
                  <a:lnTo>
                    <a:pt x="45296" y="735823"/>
                  </a:lnTo>
                  <a:lnTo>
                    <a:pt x="74164" y="741652"/>
                  </a:lnTo>
                  <a:lnTo>
                    <a:pt x="1161923" y="741652"/>
                  </a:lnTo>
                  <a:lnTo>
                    <a:pt x="1190791" y="735823"/>
                  </a:lnTo>
                  <a:lnTo>
                    <a:pt x="1214365" y="719929"/>
                  </a:lnTo>
                  <a:lnTo>
                    <a:pt x="1230260" y="696355"/>
                  </a:lnTo>
                  <a:lnTo>
                    <a:pt x="1236088" y="667486"/>
                  </a:lnTo>
                  <a:lnTo>
                    <a:pt x="1236088" y="74164"/>
                  </a:lnTo>
                  <a:lnTo>
                    <a:pt x="1230260" y="45296"/>
                  </a:lnTo>
                  <a:lnTo>
                    <a:pt x="1214365" y="21722"/>
                  </a:lnTo>
                  <a:lnTo>
                    <a:pt x="1190791" y="5828"/>
                  </a:lnTo>
                  <a:lnTo>
                    <a:pt x="1161923" y="0"/>
                  </a:lnTo>
                  <a:close/>
                </a:path>
              </a:pathLst>
            </a:custGeom>
            <a:solidFill>
              <a:srgbClr val="4AC06B"/>
            </a:solidFill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  <p:sp>
          <p:nvSpPr>
            <p:cNvPr id="102" name="object 50">
              <a:extLst>
                <a:ext uri="{FF2B5EF4-FFF2-40B4-BE49-F238E27FC236}">
                  <a16:creationId xmlns:a16="http://schemas.microsoft.com/office/drawing/2014/main" id="{E760D227-69CB-3527-C715-6607CBC78D38}"/>
                </a:ext>
              </a:extLst>
            </p:cNvPr>
            <p:cNvSpPr/>
            <p:nvPr/>
          </p:nvSpPr>
          <p:spPr>
            <a:xfrm>
              <a:off x="6162644" y="4072261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4" y="0"/>
                  </a:lnTo>
                  <a:lnTo>
                    <a:pt x="1190792" y="5828"/>
                  </a:lnTo>
                  <a:lnTo>
                    <a:pt x="1214366" y="21722"/>
                  </a:lnTo>
                  <a:lnTo>
                    <a:pt x="1230260" y="45296"/>
                  </a:lnTo>
                  <a:lnTo>
                    <a:pt x="1236089" y="74165"/>
                  </a:lnTo>
                  <a:lnTo>
                    <a:pt x="1236089" y="667487"/>
                  </a:lnTo>
                  <a:lnTo>
                    <a:pt x="1230260" y="696356"/>
                  </a:lnTo>
                  <a:lnTo>
                    <a:pt x="1214366" y="719930"/>
                  </a:lnTo>
                  <a:lnTo>
                    <a:pt x="1190792" y="735824"/>
                  </a:lnTo>
                  <a:lnTo>
                    <a:pt x="1161924" y="741653"/>
                  </a:lnTo>
                  <a:lnTo>
                    <a:pt x="74165" y="741653"/>
                  </a:lnTo>
                  <a:lnTo>
                    <a:pt x="45296" y="735824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7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</p:grpSp>
      <p:sp>
        <p:nvSpPr>
          <p:cNvPr id="103" name="object 51">
            <a:extLst>
              <a:ext uri="{FF2B5EF4-FFF2-40B4-BE49-F238E27FC236}">
                <a16:creationId xmlns:a16="http://schemas.microsoft.com/office/drawing/2014/main" id="{C71E12D2-1B59-75C9-52A2-B11B55FE38EE}"/>
              </a:ext>
            </a:extLst>
          </p:cNvPr>
          <p:cNvSpPr txBox="1"/>
          <p:nvPr/>
        </p:nvSpPr>
        <p:spPr>
          <a:xfrm>
            <a:off x="5709617" y="3289037"/>
            <a:ext cx="709613" cy="3173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algn="ctr">
              <a:lnSpc>
                <a:spcPts val="1163"/>
              </a:lnSpc>
              <a:spcBef>
                <a:spcPts val="75"/>
              </a:spcBef>
            </a:pPr>
            <a:r>
              <a:rPr sz="1050" spc="-8" dirty="0">
                <a:solidFill>
                  <a:srgbClr val="FFFFFF"/>
                </a:solidFill>
                <a:latin typeface="+mn-lt"/>
                <a:cs typeface="Arial" panose="020B0604020202020204" pitchFamily="34" charset="0"/>
              </a:rPr>
              <a:t>KMnO</a:t>
            </a:r>
            <a:r>
              <a:rPr sz="1013" spc="-11" baseline="-18518" dirty="0">
                <a:solidFill>
                  <a:srgbClr val="FFFFFF"/>
                </a:solidFill>
                <a:latin typeface="+mn-lt"/>
                <a:cs typeface="Arial" panose="020B0604020202020204" pitchFamily="34" charset="0"/>
              </a:rPr>
              <a:t>4</a:t>
            </a:r>
            <a:endParaRPr sz="1013" baseline="-18518" dirty="0">
              <a:latin typeface="+mn-lt"/>
              <a:cs typeface="Arial" panose="020B0604020202020204" pitchFamily="34" charset="0"/>
            </a:endParaRPr>
          </a:p>
          <a:p>
            <a:pPr algn="ctr">
              <a:lnSpc>
                <a:spcPts val="1163"/>
              </a:lnSpc>
            </a:pPr>
            <a:r>
              <a:rPr sz="1050" spc="-8" dirty="0">
                <a:solidFill>
                  <a:srgbClr val="FFFFFF"/>
                </a:solidFill>
                <a:latin typeface="+mn-lt"/>
                <a:cs typeface="Arial" panose="020B0604020202020204" pitchFamily="34" charset="0"/>
              </a:rPr>
              <a:t>Application</a:t>
            </a:r>
            <a:endParaRPr sz="105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04" name="object 52">
            <a:extLst>
              <a:ext uri="{FF2B5EF4-FFF2-40B4-BE49-F238E27FC236}">
                <a16:creationId xmlns:a16="http://schemas.microsoft.com/office/drawing/2014/main" id="{AE4461B9-9F54-5CC8-0431-EB97047674EF}"/>
              </a:ext>
            </a:extLst>
          </p:cNvPr>
          <p:cNvSpPr/>
          <p:nvPr/>
        </p:nvSpPr>
        <p:spPr>
          <a:xfrm>
            <a:off x="6609467" y="3341429"/>
            <a:ext cx="196691" cy="230029"/>
          </a:xfrm>
          <a:custGeom>
            <a:avLst/>
            <a:gdLst/>
            <a:ahLst/>
            <a:cxnLst/>
            <a:rect l="l" t="t" r="r" b="b"/>
            <a:pathLst>
              <a:path w="262254" h="306704">
                <a:moveTo>
                  <a:pt x="131025" y="0"/>
                </a:moveTo>
                <a:lnTo>
                  <a:pt x="131025" y="61310"/>
                </a:lnTo>
                <a:lnTo>
                  <a:pt x="0" y="61310"/>
                </a:lnTo>
                <a:lnTo>
                  <a:pt x="0" y="245240"/>
                </a:lnTo>
                <a:lnTo>
                  <a:pt x="131025" y="245240"/>
                </a:lnTo>
                <a:lnTo>
                  <a:pt x="131025" y="306550"/>
                </a:lnTo>
                <a:lnTo>
                  <a:pt x="262050" y="153275"/>
                </a:lnTo>
                <a:lnTo>
                  <a:pt x="131025" y="0"/>
                </a:lnTo>
                <a:close/>
              </a:path>
            </a:pathLst>
          </a:custGeom>
          <a:solidFill>
            <a:srgbClr val="49BD5B"/>
          </a:solidFill>
        </p:spPr>
        <p:txBody>
          <a:bodyPr wrap="square" lIns="0" tIns="0" rIns="0" bIns="0" rtlCol="0"/>
          <a:lstStyle/>
          <a:p>
            <a:endParaRPr sz="1050">
              <a:latin typeface="+mn-lt"/>
            </a:endParaRPr>
          </a:p>
        </p:txBody>
      </p:sp>
      <p:grpSp>
        <p:nvGrpSpPr>
          <p:cNvPr id="105" name="object 53">
            <a:extLst>
              <a:ext uri="{FF2B5EF4-FFF2-40B4-BE49-F238E27FC236}">
                <a16:creationId xmlns:a16="http://schemas.microsoft.com/office/drawing/2014/main" id="{4934825C-9279-2EA7-E8D0-45E9836309AA}"/>
              </a:ext>
            </a:extLst>
          </p:cNvPr>
          <p:cNvGrpSpPr/>
          <p:nvPr/>
        </p:nvGrpSpPr>
        <p:grpSpPr>
          <a:xfrm>
            <a:off x="6889186" y="3168741"/>
            <a:ext cx="946309" cy="575310"/>
            <a:chOff x="7880467" y="4059561"/>
            <a:chExt cx="1261745" cy="767080"/>
          </a:xfrm>
        </p:grpSpPr>
        <p:sp>
          <p:nvSpPr>
            <p:cNvPr id="106" name="object 54">
              <a:extLst>
                <a:ext uri="{FF2B5EF4-FFF2-40B4-BE49-F238E27FC236}">
                  <a16:creationId xmlns:a16="http://schemas.microsoft.com/office/drawing/2014/main" id="{E01D433C-E730-0829-1F4E-55FE9B68077B}"/>
                </a:ext>
              </a:extLst>
            </p:cNvPr>
            <p:cNvSpPr/>
            <p:nvPr/>
          </p:nvSpPr>
          <p:spPr>
            <a:xfrm>
              <a:off x="7893167" y="4072261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1161924" y="0"/>
                  </a:moveTo>
                  <a:lnTo>
                    <a:pt x="74165" y="0"/>
                  </a:lnTo>
                  <a:lnTo>
                    <a:pt x="45297" y="5828"/>
                  </a:lnTo>
                  <a:lnTo>
                    <a:pt x="21722" y="21722"/>
                  </a:lnTo>
                  <a:lnTo>
                    <a:pt x="5828" y="45296"/>
                  </a:lnTo>
                  <a:lnTo>
                    <a:pt x="0" y="74164"/>
                  </a:lnTo>
                  <a:lnTo>
                    <a:pt x="0" y="667486"/>
                  </a:lnTo>
                  <a:lnTo>
                    <a:pt x="5828" y="696355"/>
                  </a:lnTo>
                  <a:lnTo>
                    <a:pt x="21722" y="719929"/>
                  </a:lnTo>
                  <a:lnTo>
                    <a:pt x="45297" y="735823"/>
                  </a:lnTo>
                  <a:lnTo>
                    <a:pt x="74165" y="741652"/>
                  </a:lnTo>
                  <a:lnTo>
                    <a:pt x="1161924" y="741652"/>
                  </a:lnTo>
                  <a:lnTo>
                    <a:pt x="1190792" y="735823"/>
                  </a:lnTo>
                  <a:lnTo>
                    <a:pt x="1214367" y="719929"/>
                  </a:lnTo>
                  <a:lnTo>
                    <a:pt x="1230261" y="696355"/>
                  </a:lnTo>
                  <a:lnTo>
                    <a:pt x="1236089" y="667486"/>
                  </a:lnTo>
                  <a:lnTo>
                    <a:pt x="1236089" y="74164"/>
                  </a:lnTo>
                  <a:lnTo>
                    <a:pt x="1230261" y="45296"/>
                  </a:lnTo>
                  <a:lnTo>
                    <a:pt x="1214367" y="21722"/>
                  </a:lnTo>
                  <a:lnTo>
                    <a:pt x="1190792" y="5828"/>
                  </a:lnTo>
                  <a:lnTo>
                    <a:pt x="1161924" y="0"/>
                  </a:lnTo>
                  <a:close/>
                </a:path>
              </a:pathLst>
            </a:custGeom>
            <a:solidFill>
              <a:srgbClr val="48BC55"/>
            </a:solidFill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  <p:sp>
          <p:nvSpPr>
            <p:cNvPr id="107" name="object 55">
              <a:extLst>
                <a:ext uri="{FF2B5EF4-FFF2-40B4-BE49-F238E27FC236}">
                  <a16:creationId xmlns:a16="http://schemas.microsoft.com/office/drawing/2014/main" id="{33377961-3F7A-C0A7-56C6-4C2626A94AD9}"/>
                </a:ext>
              </a:extLst>
            </p:cNvPr>
            <p:cNvSpPr/>
            <p:nvPr/>
          </p:nvSpPr>
          <p:spPr>
            <a:xfrm>
              <a:off x="7893167" y="4072261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4" y="0"/>
                  </a:lnTo>
                  <a:lnTo>
                    <a:pt x="1190792" y="5828"/>
                  </a:lnTo>
                  <a:lnTo>
                    <a:pt x="1214366" y="21722"/>
                  </a:lnTo>
                  <a:lnTo>
                    <a:pt x="1230260" y="45296"/>
                  </a:lnTo>
                  <a:lnTo>
                    <a:pt x="1236089" y="74165"/>
                  </a:lnTo>
                  <a:lnTo>
                    <a:pt x="1236089" y="667487"/>
                  </a:lnTo>
                  <a:lnTo>
                    <a:pt x="1230260" y="696356"/>
                  </a:lnTo>
                  <a:lnTo>
                    <a:pt x="1214366" y="719930"/>
                  </a:lnTo>
                  <a:lnTo>
                    <a:pt x="1190792" y="735824"/>
                  </a:lnTo>
                  <a:lnTo>
                    <a:pt x="1161924" y="741653"/>
                  </a:lnTo>
                  <a:lnTo>
                    <a:pt x="74165" y="741653"/>
                  </a:lnTo>
                  <a:lnTo>
                    <a:pt x="45296" y="735824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7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</p:grpSp>
      <p:sp>
        <p:nvSpPr>
          <p:cNvPr id="108" name="object 56">
            <a:extLst>
              <a:ext uri="{FF2B5EF4-FFF2-40B4-BE49-F238E27FC236}">
                <a16:creationId xmlns:a16="http://schemas.microsoft.com/office/drawing/2014/main" id="{822BF62E-AC21-5DB7-0ACA-BA9107E72B0D}"/>
              </a:ext>
            </a:extLst>
          </p:cNvPr>
          <p:cNvSpPr txBox="1"/>
          <p:nvPr/>
        </p:nvSpPr>
        <p:spPr>
          <a:xfrm>
            <a:off x="6909799" y="3289037"/>
            <a:ext cx="916171" cy="175689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342900" marR="3810" indent="-333851" algn="ctr">
              <a:lnSpc>
                <a:spcPts val="1065"/>
              </a:lnSpc>
              <a:spcBef>
                <a:spcPts val="270"/>
              </a:spcBef>
            </a:pPr>
            <a:r>
              <a:rPr sz="1050" spc="-8">
                <a:solidFill>
                  <a:srgbClr val="FFFFFF"/>
                </a:solidFill>
                <a:latin typeface="+mn-lt"/>
                <a:cs typeface="Arial" panose="020B0604020202020204" pitchFamily="34" charset="0"/>
              </a:rPr>
              <a:t>Neutralizatio</a:t>
            </a:r>
            <a:r>
              <a:rPr sz="1050" spc="-38">
                <a:solidFill>
                  <a:srgbClr val="FFFFFF"/>
                </a:solidFill>
                <a:latin typeface="+mn-lt"/>
                <a:cs typeface="Arial" panose="020B0604020202020204" pitchFamily="34" charset="0"/>
              </a:rPr>
              <a:t>n</a:t>
            </a:r>
            <a:endParaRPr sz="105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09" name="object 57">
            <a:extLst>
              <a:ext uri="{FF2B5EF4-FFF2-40B4-BE49-F238E27FC236}">
                <a16:creationId xmlns:a16="http://schemas.microsoft.com/office/drawing/2014/main" id="{A490126F-F136-60D0-B3FD-847DF3B7C5C6}"/>
              </a:ext>
            </a:extLst>
          </p:cNvPr>
          <p:cNvSpPr/>
          <p:nvPr/>
        </p:nvSpPr>
        <p:spPr>
          <a:xfrm>
            <a:off x="7247288" y="3816089"/>
            <a:ext cx="230029" cy="196691"/>
          </a:xfrm>
          <a:custGeom>
            <a:avLst/>
            <a:gdLst/>
            <a:ahLst/>
            <a:cxnLst/>
            <a:rect l="l" t="t" r="r" b="b"/>
            <a:pathLst>
              <a:path w="306704" h="262254">
                <a:moveTo>
                  <a:pt x="245240" y="0"/>
                </a:moveTo>
                <a:lnTo>
                  <a:pt x="61310" y="0"/>
                </a:lnTo>
                <a:lnTo>
                  <a:pt x="61310" y="131024"/>
                </a:lnTo>
                <a:lnTo>
                  <a:pt x="0" y="131024"/>
                </a:lnTo>
                <a:lnTo>
                  <a:pt x="153275" y="262049"/>
                </a:lnTo>
                <a:lnTo>
                  <a:pt x="306550" y="131024"/>
                </a:lnTo>
                <a:lnTo>
                  <a:pt x="245240" y="131024"/>
                </a:lnTo>
                <a:lnTo>
                  <a:pt x="245240" y="0"/>
                </a:lnTo>
                <a:close/>
              </a:path>
            </a:pathLst>
          </a:custGeom>
          <a:solidFill>
            <a:srgbClr val="4ABA46"/>
          </a:solidFill>
        </p:spPr>
        <p:txBody>
          <a:bodyPr wrap="square" lIns="0" tIns="0" rIns="0" bIns="0" rtlCol="0"/>
          <a:lstStyle/>
          <a:p>
            <a:endParaRPr sz="1050">
              <a:latin typeface="+mn-lt"/>
            </a:endParaRPr>
          </a:p>
        </p:txBody>
      </p:sp>
      <p:grpSp>
        <p:nvGrpSpPr>
          <p:cNvPr id="110" name="object 58">
            <a:extLst>
              <a:ext uri="{FF2B5EF4-FFF2-40B4-BE49-F238E27FC236}">
                <a16:creationId xmlns:a16="http://schemas.microsoft.com/office/drawing/2014/main" id="{5AEB40AC-44FF-C744-E979-5C2CB8DD97AE}"/>
              </a:ext>
            </a:extLst>
          </p:cNvPr>
          <p:cNvGrpSpPr/>
          <p:nvPr/>
        </p:nvGrpSpPr>
        <p:grpSpPr>
          <a:xfrm>
            <a:off x="6889186" y="4095807"/>
            <a:ext cx="946309" cy="575310"/>
            <a:chOff x="7880467" y="5295649"/>
            <a:chExt cx="1261745" cy="767080"/>
          </a:xfrm>
        </p:grpSpPr>
        <p:sp>
          <p:nvSpPr>
            <p:cNvPr id="111" name="object 59">
              <a:extLst>
                <a:ext uri="{FF2B5EF4-FFF2-40B4-BE49-F238E27FC236}">
                  <a16:creationId xmlns:a16="http://schemas.microsoft.com/office/drawing/2014/main" id="{DA27DB93-E74E-181C-E12E-991CF75FE0D7}"/>
                </a:ext>
              </a:extLst>
            </p:cNvPr>
            <p:cNvSpPr/>
            <p:nvPr/>
          </p:nvSpPr>
          <p:spPr>
            <a:xfrm>
              <a:off x="7893167" y="5308349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1161924" y="0"/>
                  </a:moveTo>
                  <a:lnTo>
                    <a:pt x="74165" y="0"/>
                  </a:lnTo>
                  <a:lnTo>
                    <a:pt x="45297" y="5828"/>
                  </a:lnTo>
                  <a:lnTo>
                    <a:pt x="21722" y="21722"/>
                  </a:lnTo>
                  <a:lnTo>
                    <a:pt x="5828" y="45297"/>
                  </a:lnTo>
                  <a:lnTo>
                    <a:pt x="0" y="74165"/>
                  </a:lnTo>
                  <a:lnTo>
                    <a:pt x="0" y="667487"/>
                  </a:lnTo>
                  <a:lnTo>
                    <a:pt x="5828" y="696356"/>
                  </a:lnTo>
                  <a:lnTo>
                    <a:pt x="21722" y="719930"/>
                  </a:lnTo>
                  <a:lnTo>
                    <a:pt x="45297" y="735824"/>
                  </a:lnTo>
                  <a:lnTo>
                    <a:pt x="74165" y="741652"/>
                  </a:lnTo>
                  <a:lnTo>
                    <a:pt x="1161924" y="741652"/>
                  </a:lnTo>
                  <a:lnTo>
                    <a:pt x="1190792" y="735824"/>
                  </a:lnTo>
                  <a:lnTo>
                    <a:pt x="1214367" y="719930"/>
                  </a:lnTo>
                  <a:lnTo>
                    <a:pt x="1230261" y="696356"/>
                  </a:lnTo>
                  <a:lnTo>
                    <a:pt x="1236089" y="667487"/>
                  </a:lnTo>
                  <a:lnTo>
                    <a:pt x="1236089" y="74165"/>
                  </a:lnTo>
                  <a:lnTo>
                    <a:pt x="1230261" y="45297"/>
                  </a:lnTo>
                  <a:lnTo>
                    <a:pt x="1214367" y="21722"/>
                  </a:lnTo>
                  <a:lnTo>
                    <a:pt x="1190792" y="5828"/>
                  </a:lnTo>
                  <a:lnTo>
                    <a:pt x="1161924" y="0"/>
                  </a:lnTo>
                  <a:close/>
                </a:path>
              </a:pathLst>
            </a:custGeom>
            <a:solidFill>
              <a:srgbClr val="4DB946"/>
            </a:solidFill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  <p:sp>
          <p:nvSpPr>
            <p:cNvPr id="112" name="object 60">
              <a:extLst>
                <a:ext uri="{FF2B5EF4-FFF2-40B4-BE49-F238E27FC236}">
                  <a16:creationId xmlns:a16="http://schemas.microsoft.com/office/drawing/2014/main" id="{5363A90B-6DE6-9867-42AA-19AFA4E08E6C}"/>
                </a:ext>
              </a:extLst>
            </p:cNvPr>
            <p:cNvSpPr/>
            <p:nvPr/>
          </p:nvSpPr>
          <p:spPr>
            <a:xfrm>
              <a:off x="7893167" y="5308349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4" y="0"/>
                  </a:lnTo>
                  <a:lnTo>
                    <a:pt x="1190792" y="5828"/>
                  </a:lnTo>
                  <a:lnTo>
                    <a:pt x="1214366" y="21722"/>
                  </a:lnTo>
                  <a:lnTo>
                    <a:pt x="1230260" y="45296"/>
                  </a:lnTo>
                  <a:lnTo>
                    <a:pt x="1236089" y="74165"/>
                  </a:lnTo>
                  <a:lnTo>
                    <a:pt x="1236089" y="667487"/>
                  </a:lnTo>
                  <a:lnTo>
                    <a:pt x="1230260" y="696356"/>
                  </a:lnTo>
                  <a:lnTo>
                    <a:pt x="1214366" y="719930"/>
                  </a:lnTo>
                  <a:lnTo>
                    <a:pt x="1190792" y="735824"/>
                  </a:lnTo>
                  <a:lnTo>
                    <a:pt x="1161924" y="741653"/>
                  </a:lnTo>
                  <a:lnTo>
                    <a:pt x="74165" y="741653"/>
                  </a:lnTo>
                  <a:lnTo>
                    <a:pt x="45296" y="735824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7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</p:grpSp>
      <p:sp>
        <p:nvSpPr>
          <p:cNvPr id="113" name="object 61">
            <a:extLst>
              <a:ext uri="{FF2B5EF4-FFF2-40B4-BE49-F238E27FC236}">
                <a16:creationId xmlns:a16="http://schemas.microsoft.com/office/drawing/2014/main" id="{97D890CE-014C-3749-EB4D-6BBCD633D369}"/>
              </a:ext>
            </a:extLst>
          </p:cNvPr>
          <p:cNvSpPr txBox="1"/>
          <p:nvPr/>
        </p:nvSpPr>
        <p:spPr>
          <a:xfrm>
            <a:off x="7052612" y="4217153"/>
            <a:ext cx="619601" cy="293510"/>
          </a:xfrm>
          <a:prstGeom prst="rect">
            <a:avLst/>
          </a:prstGeom>
        </p:spPr>
        <p:txBody>
          <a:bodyPr vert="horz" wrap="square" lIns="0" tIns="36671" rIns="0" bIns="0" rtlCol="0">
            <a:spAutoFit/>
          </a:bodyPr>
          <a:lstStyle/>
          <a:p>
            <a:pPr marL="9525" marR="3810" indent="42863">
              <a:lnSpc>
                <a:spcPts val="1043"/>
              </a:lnSpc>
              <a:spcBef>
                <a:spcPts val="289"/>
              </a:spcBef>
            </a:pPr>
            <a:r>
              <a:rPr sz="1050" spc="-8" dirty="0">
                <a:solidFill>
                  <a:srgbClr val="FFFFFF"/>
                </a:solidFill>
                <a:latin typeface="+mn-lt"/>
                <a:cs typeface="Arial" panose="020B0604020202020204" pitchFamily="34" charset="0"/>
              </a:rPr>
              <a:t>Washing (abrasion)</a:t>
            </a:r>
            <a:endParaRPr sz="105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14" name="object 62">
            <a:extLst>
              <a:ext uri="{FF2B5EF4-FFF2-40B4-BE49-F238E27FC236}">
                <a16:creationId xmlns:a16="http://schemas.microsoft.com/office/drawing/2014/main" id="{9E4B529C-477B-CAB1-1812-54D5E19D5C37}"/>
              </a:ext>
            </a:extLst>
          </p:cNvPr>
          <p:cNvSpPr/>
          <p:nvPr/>
        </p:nvSpPr>
        <p:spPr>
          <a:xfrm>
            <a:off x="6620592" y="4268497"/>
            <a:ext cx="196691" cy="230029"/>
          </a:xfrm>
          <a:custGeom>
            <a:avLst/>
            <a:gdLst/>
            <a:ahLst/>
            <a:cxnLst/>
            <a:rect l="l" t="t" r="r" b="b"/>
            <a:pathLst>
              <a:path w="262254" h="306704">
                <a:moveTo>
                  <a:pt x="131024" y="0"/>
                </a:moveTo>
                <a:lnTo>
                  <a:pt x="0" y="153275"/>
                </a:lnTo>
                <a:lnTo>
                  <a:pt x="131024" y="306549"/>
                </a:lnTo>
                <a:lnTo>
                  <a:pt x="131024" y="245239"/>
                </a:lnTo>
                <a:lnTo>
                  <a:pt x="262049" y="245239"/>
                </a:lnTo>
                <a:lnTo>
                  <a:pt x="262049" y="61310"/>
                </a:lnTo>
                <a:lnTo>
                  <a:pt x="131024" y="61310"/>
                </a:lnTo>
                <a:lnTo>
                  <a:pt x="131024" y="0"/>
                </a:lnTo>
                <a:close/>
              </a:path>
            </a:pathLst>
          </a:custGeom>
          <a:solidFill>
            <a:srgbClr val="5EB347"/>
          </a:solidFill>
        </p:spPr>
        <p:txBody>
          <a:bodyPr wrap="square" lIns="0" tIns="0" rIns="0" bIns="0" rtlCol="0"/>
          <a:lstStyle/>
          <a:p>
            <a:endParaRPr sz="1050">
              <a:latin typeface="+mn-lt"/>
            </a:endParaRPr>
          </a:p>
        </p:txBody>
      </p:sp>
      <p:grpSp>
        <p:nvGrpSpPr>
          <p:cNvPr id="115" name="object 63">
            <a:extLst>
              <a:ext uri="{FF2B5EF4-FFF2-40B4-BE49-F238E27FC236}">
                <a16:creationId xmlns:a16="http://schemas.microsoft.com/office/drawing/2014/main" id="{116A726B-75BE-57C4-C578-321F666F8837}"/>
              </a:ext>
            </a:extLst>
          </p:cNvPr>
          <p:cNvGrpSpPr/>
          <p:nvPr/>
        </p:nvGrpSpPr>
        <p:grpSpPr>
          <a:xfrm>
            <a:off x="5591293" y="4095807"/>
            <a:ext cx="946309" cy="575310"/>
            <a:chOff x="6149944" y="5295649"/>
            <a:chExt cx="1261745" cy="767080"/>
          </a:xfrm>
        </p:grpSpPr>
        <p:sp>
          <p:nvSpPr>
            <p:cNvPr id="116" name="object 64">
              <a:extLst>
                <a:ext uri="{FF2B5EF4-FFF2-40B4-BE49-F238E27FC236}">
                  <a16:creationId xmlns:a16="http://schemas.microsoft.com/office/drawing/2014/main" id="{9D880D13-A995-D050-7EA8-D0247207BD8C}"/>
                </a:ext>
              </a:extLst>
            </p:cNvPr>
            <p:cNvSpPr/>
            <p:nvPr/>
          </p:nvSpPr>
          <p:spPr>
            <a:xfrm>
              <a:off x="6162644" y="5308349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1161923" y="0"/>
                  </a:moveTo>
                  <a:lnTo>
                    <a:pt x="74164" y="0"/>
                  </a:lnTo>
                  <a:lnTo>
                    <a:pt x="45296" y="5828"/>
                  </a:lnTo>
                  <a:lnTo>
                    <a:pt x="21722" y="21722"/>
                  </a:lnTo>
                  <a:lnTo>
                    <a:pt x="5828" y="45297"/>
                  </a:lnTo>
                  <a:lnTo>
                    <a:pt x="0" y="74165"/>
                  </a:lnTo>
                  <a:lnTo>
                    <a:pt x="0" y="667487"/>
                  </a:lnTo>
                  <a:lnTo>
                    <a:pt x="5828" y="696356"/>
                  </a:lnTo>
                  <a:lnTo>
                    <a:pt x="21722" y="719930"/>
                  </a:lnTo>
                  <a:lnTo>
                    <a:pt x="45296" y="735824"/>
                  </a:lnTo>
                  <a:lnTo>
                    <a:pt x="74164" y="741652"/>
                  </a:lnTo>
                  <a:lnTo>
                    <a:pt x="1161923" y="741652"/>
                  </a:lnTo>
                  <a:lnTo>
                    <a:pt x="1190791" y="735824"/>
                  </a:lnTo>
                  <a:lnTo>
                    <a:pt x="1214365" y="719930"/>
                  </a:lnTo>
                  <a:lnTo>
                    <a:pt x="1230260" y="696356"/>
                  </a:lnTo>
                  <a:lnTo>
                    <a:pt x="1236088" y="667487"/>
                  </a:lnTo>
                  <a:lnTo>
                    <a:pt x="1236088" y="74165"/>
                  </a:lnTo>
                  <a:lnTo>
                    <a:pt x="1230260" y="45297"/>
                  </a:lnTo>
                  <a:lnTo>
                    <a:pt x="1214365" y="21722"/>
                  </a:lnTo>
                  <a:lnTo>
                    <a:pt x="1190791" y="5828"/>
                  </a:lnTo>
                  <a:lnTo>
                    <a:pt x="1161923" y="0"/>
                  </a:lnTo>
                  <a:close/>
                </a:path>
              </a:pathLst>
            </a:custGeom>
            <a:solidFill>
              <a:srgbClr val="60B347"/>
            </a:solidFill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  <p:sp>
          <p:nvSpPr>
            <p:cNvPr id="117" name="object 65">
              <a:extLst>
                <a:ext uri="{FF2B5EF4-FFF2-40B4-BE49-F238E27FC236}">
                  <a16:creationId xmlns:a16="http://schemas.microsoft.com/office/drawing/2014/main" id="{5C64941C-6EFD-4F11-4310-087B08FC61D5}"/>
                </a:ext>
              </a:extLst>
            </p:cNvPr>
            <p:cNvSpPr/>
            <p:nvPr/>
          </p:nvSpPr>
          <p:spPr>
            <a:xfrm>
              <a:off x="6162644" y="5308349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4" y="0"/>
                  </a:lnTo>
                  <a:lnTo>
                    <a:pt x="1190792" y="5828"/>
                  </a:lnTo>
                  <a:lnTo>
                    <a:pt x="1214366" y="21722"/>
                  </a:lnTo>
                  <a:lnTo>
                    <a:pt x="1230260" y="45296"/>
                  </a:lnTo>
                  <a:lnTo>
                    <a:pt x="1236089" y="74165"/>
                  </a:lnTo>
                  <a:lnTo>
                    <a:pt x="1236089" y="667487"/>
                  </a:lnTo>
                  <a:lnTo>
                    <a:pt x="1230260" y="696356"/>
                  </a:lnTo>
                  <a:lnTo>
                    <a:pt x="1214366" y="719930"/>
                  </a:lnTo>
                  <a:lnTo>
                    <a:pt x="1190792" y="735824"/>
                  </a:lnTo>
                  <a:lnTo>
                    <a:pt x="1161924" y="741653"/>
                  </a:lnTo>
                  <a:lnTo>
                    <a:pt x="74165" y="741653"/>
                  </a:lnTo>
                  <a:lnTo>
                    <a:pt x="45296" y="735824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7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</p:grpSp>
      <p:sp>
        <p:nvSpPr>
          <p:cNvPr id="118" name="object 66">
            <a:extLst>
              <a:ext uri="{FF2B5EF4-FFF2-40B4-BE49-F238E27FC236}">
                <a16:creationId xmlns:a16="http://schemas.microsoft.com/office/drawing/2014/main" id="{C4DC207F-B6D8-2969-2A8B-1EBD2A7B5019}"/>
              </a:ext>
            </a:extLst>
          </p:cNvPr>
          <p:cNvSpPr txBox="1"/>
          <p:nvPr/>
        </p:nvSpPr>
        <p:spPr>
          <a:xfrm>
            <a:off x="5773101" y="4285734"/>
            <a:ext cx="582930" cy="17120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50" spc="-8" dirty="0">
                <a:solidFill>
                  <a:srgbClr val="FFFFFF"/>
                </a:solidFill>
                <a:latin typeface="+mn-lt"/>
                <a:cs typeface="Arial" panose="020B0604020202020204" pitchFamily="34" charset="0"/>
              </a:rPr>
              <a:t>Softening</a:t>
            </a:r>
            <a:endParaRPr sz="105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19" name="object 67">
            <a:extLst>
              <a:ext uri="{FF2B5EF4-FFF2-40B4-BE49-F238E27FC236}">
                <a16:creationId xmlns:a16="http://schemas.microsoft.com/office/drawing/2014/main" id="{C671403B-9B26-6C9F-C93F-175FC148F902}"/>
              </a:ext>
            </a:extLst>
          </p:cNvPr>
          <p:cNvSpPr/>
          <p:nvPr/>
        </p:nvSpPr>
        <p:spPr>
          <a:xfrm>
            <a:off x="5322698" y="4268497"/>
            <a:ext cx="196691" cy="230029"/>
          </a:xfrm>
          <a:custGeom>
            <a:avLst/>
            <a:gdLst/>
            <a:ahLst/>
            <a:cxnLst/>
            <a:rect l="l" t="t" r="r" b="b"/>
            <a:pathLst>
              <a:path w="262254" h="306704">
                <a:moveTo>
                  <a:pt x="131024" y="0"/>
                </a:moveTo>
                <a:lnTo>
                  <a:pt x="0" y="153275"/>
                </a:lnTo>
                <a:lnTo>
                  <a:pt x="131024" y="306549"/>
                </a:lnTo>
                <a:lnTo>
                  <a:pt x="131024" y="245239"/>
                </a:lnTo>
                <a:lnTo>
                  <a:pt x="262049" y="245239"/>
                </a:lnTo>
                <a:lnTo>
                  <a:pt x="262049" y="61310"/>
                </a:lnTo>
                <a:lnTo>
                  <a:pt x="131024" y="61310"/>
                </a:lnTo>
                <a:lnTo>
                  <a:pt x="131024" y="0"/>
                </a:lnTo>
                <a:close/>
              </a:path>
            </a:pathLst>
          </a:custGeom>
          <a:solidFill>
            <a:srgbClr val="70AD47"/>
          </a:solidFill>
        </p:spPr>
        <p:txBody>
          <a:bodyPr wrap="square" lIns="0" tIns="0" rIns="0" bIns="0" rtlCol="0"/>
          <a:lstStyle/>
          <a:p>
            <a:endParaRPr sz="1050">
              <a:latin typeface="+mn-lt"/>
            </a:endParaRPr>
          </a:p>
        </p:txBody>
      </p:sp>
      <p:grpSp>
        <p:nvGrpSpPr>
          <p:cNvPr id="120" name="object 68">
            <a:extLst>
              <a:ext uri="{FF2B5EF4-FFF2-40B4-BE49-F238E27FC236}">
                <a16:creationId xmlns:a16="http://schemas.microsoft.com/office/drawing/2014/main" id="{6E59566C-F262-3F78-F656-AD7247B03825}"/>
              </a:ext>
            </a:extLst>
          </p:cNvPr>
          <p:cNvGrpSpPr/>
          <p:nvPr/>
        </p:nvGrpSpPr>
        <p:grpSpPr>
          <a:xfrm>
            <a:off x="4293399" y="4095807"/>
            <a:ext cx="946309" cy="575310"/>
            <a:chOff x="4419418" y="5295649"/>
            <a:chExt cx="1261745" cy="767080"/>
          </a:xfrm>
        </p:grpSpPr>
        <p:sp>
          <p:nvSpPr>
            <p:cNvPr id="121" name="object 69">
              <a:extLst>
                <a:ext uri="{FF2B5EF4-FFF2-40B4-BE49-F238E27FC236}">
                  <a16:creationId xmlns:a16="http://schemas.microsoft.com/office/drawing/2014/main" id="{55FF3DED-7143-2731-15C0-828B4F72A511}"/>
                </a:ext>
              </a:extLst>
            </p:cNvPr>
            <p:cNvSpPr/>
            <p:nvPr/>
          </p:nvSpPr>
          <p:spPr>
            <a:xfrm>
              <a:off x="4432118" y="5308349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1161924" y="0"/>
                  </a:moveTo>
                  <a:lnTo>
                    <a:pt x="74165" y="0"/>
                  </a:lnTo>
                  <a:lnTo>
                    <a:pt x="45297" y="5828"/>
                  </a:lnTo>
                  <a:lnTo>
                    <a:pt x="21722" y="21722"/>
                  </a:lnTo>
                  <a:lnTo>
                    <a:pt x="5828" y="45297"/>
                  </a:lnTo>
                  <a:lnTo>
                    <a:pt x="0" y="74165"/>
                  </a:lnTo>
                  <a:lnTo>
                    <a:pt x="0" y="667487"/>
                  </a:lnTo>
                  <a:lnTo>
                    <a:pt x="5828" y="696356"/>
                  </a:lnTo>
                  <a:lnTo>
                    <a:pt x="21722" y="719930"/>
                  </a:lnTo>
                  <a:lnTo>
                    <a:pt x="45297" y="735824"/>
                  </a:lnTo>
                  <a:lnTo>
                    <a:pt x="74165" y="741652"/>
                  </a:lnTo>
                  <a:lnTo>
                    <a:pt x="1161924" y="741652"/>
                  </a:lnTo>
                  <a:lnTo>
                    <a:pt x="1190792" y="735824"/>
                  </a:lnTo>
                  <a:lnTo>
                    <a:pt x="1214367" y="719930"/>
                  </a:lnTo>
                  <a:lnTo>
                    <a:pt x="1230261" y="696356"/>
                  </a:lnTo>
                  <a:lnTo>
                    <a:pt x="1236089" y="667487"/>
                  </a:lnTo>
                  <a:lnTo>
                    <a:pt x="1236089" y="74165"/>
                  </a:lnTo>
                  <a:lnTo>
                    <a:pt x="1230261" y="45297"/>
                  </a:lnTo>
                  <a:lnTo>
                    <a:pt x="1214367" y="21722"/>
                  </a:lnTo>
                  <a:lnTo>
                    <a:pt x="1190792" y="5828"/>
                  </a:lnTo>
                  <a:lnTo>
                    <a:pt x="1161924" y="0"/>
                  </a:lnTo>
                  <a:close/>
                </a:path>
              </a:pathLst>
            </a:custGeom>
            <a:solidFill>
              <a:srgbClr val="70AD47"/>
            </a:solidFill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  <p:sp>
          <p:nvSpPr>
            <p:cNvPr id="122" name="object 70">
              <a:extLst>
                <a:ext uri="{FF2B5EF4-FFF2-40B4-BE49-F238E27FC236}">
                  <a16:creationId xmlns:a16="http://schemas.microsoft.com/office/drawing/2014/main" id="{239693F0-82D3-FB46-2491-590D95086103}"/>
                </a:ext>
              </a:extLst>
            </p:cNvPr>
            <p:cNvSpPr/>
            <p:nvPr/>
          </p:nvSpPr>
          <p:spPr>
            <a:xfrm>
              <a:off x="4432118" y="5308349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4" y="0"/>
                  </a:lnTo>
                  <a:lnTo>
                    <a:pt x="1190792" y="5828"/>
                  </a:lnTo>
                  <a:lnTo>
                    <a:pt x="1214366" y="21722"/>
                  </a:lnTo>
                  <a:lnTo>
                    <a:pt x="1230260" y="45296"/>
                  </a:lnTo>
                  <a:lnTo>
                    <a:pt x="1236089" y="74165"/>
                  </a:lnTo>
                  <a:lnTo>
                    <a:pt x="1236089" y="667487"/>
                  </a:lnTo>
                  <a:lnTo>
                    <a:pt x="1230260" y="696356"/>
                  </a:lnTo>
                  <a:lnTo>
                    <a:pt x="1214366" y="719930"/>
                  </a:lnTo>
                  <a:lnTo>
                    <a:pt x="1190792" y="735824"/>
                  </a:lnTo>
                  <a:lnTo>
                    <a:pt x="1161924" y="741653"/>
                  </a:lnTo>
                  <a:lnTo>
                    <a:pt x="74165" y="741653"/>
                  </a:lnTo>
                  <a:lnTo>
                    <a:pt x="45296" y="735824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7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50">
                <a:latin typeface="+mn-lt"/>
              </a:endParaRPr>
            </a:p>
          </p:txBody>
        </p:sp>
      </p:grpSp>
      <p:sp>
        <p:nvSpPr>
          <p:cNvPr id="123" name="object 71">
            <a:extLst>
              <a:ext uri="{FF2B5EF4-FFF2-40B4-BE49-F238E27FC236}">
                <a16:creationId xmlns:a16="http://schemas.microsoft.com/office/drawing/2014/main" id="{DE61A8BF-3567-DD4C-90F2-DC0CC4C093A4}"/>
              </a:ext>
            </a:extLst>
          </p:cNvPr>
          <p:cNvSpPr txBox="1"/>
          <p:nvPr/>
        </p:nvSpPr>
        <p:spPr>
          <a:xfrm>
            <a:off x="4564290" y="4285734"/>
            <a:ext cx="404336" cy="17120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50" spc="-8" dirty="0">
                <a:solidFill>
                  <a:srgbClr val="FFFFFF"/>
                </a:solidFill>
                <a:latin typeface="+mn-lt"/>
                <a:cs typeface="Arial" panose="020B0604020202020204" pitchFamily="34" charset="0"/>
              </a:rPr>
              <a:t>Drying</a:t>
            </a:r>
            <a:endParaRPr sz="1050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24" name="object 72">
            <a:extLst>
              <a:ext uri="{FF2B5EF4-FFF2-40B4-BE49-F238E27FC236}">
                <a16:creationId xmlns:a16="http://schemas.microsoft.com/office/drawing/2014/main" id="{0C76A4FF-E002-75B8-263A-2966099AD4BA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30229" y="1338513"/>
            <a:ext cx="2294384" cy="172078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207C560-9D7F-1F57-9829-6DD20FF922E3}"/>
              </a:ext>
            </a:extLst>
          </p:cNvPr>
          <p:cNvSpPr txBox="1"/>
          <p:nvPr/>
        </p:nvSpPr>
        <p:spPr>
          <a:xfrm>
            <a:off x="459799" y="990882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DENIM GARMENT WASHING</a:t>
            </a:r>
            <a:endParaRPr lang="en-VN" b="1" dirty="0"/>
          </a:p>
        </p:txBody>
      </p:sp>
    </p:spTree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0" y="449503"/>
            <a:ext cx="8681292" cy="299441"/>
          </a:xfrm>
          <a:prstGeom prst="rect">
            <a:avLst/>
          </a:prstGeom>
        </p:spPr>
        <p:txBody>
          <a:bodyPr spcFirstLastPara="1" vert="horz" wrap="square" lIns="0" tIns="9525" rIns="0" bIns="0" rtlCol="0" anchor="ctr" anchorCtr="0">
            <a:spAutoFit/>
          </a:bodyPr>
          <a:lstStyle/>
          <a:p>
            <a:pPr marL="708183" algn="ctr">
              <a:spcBef>
                <a:spcPts val="75"/>
              </a:spcBef>
            </a:pPr>
            <a:r>
              <a:rPr lang="en-US" sz="1800" kern="1200" spc="-19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LEVI STRAUSS &amp; CO. WATER&lt;LESS™ PROGRAM (2)</a:t>
            </a:r>
            <a:endParaRPr lang="en-US" sz="2000" spc="-15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3349" y="1475664"/>
            <a:ext cx="3384479" cy="2451216"/>
          </a:xfrm>
          <a:prstGeom prst="rect">
            <a:avLst/>
          </a:prstGeom>
        </p:spPr>
        <p:txBody>
          <a:bodyPr vert="horz" wrap="square" lIns="0" tIns="37624" rIns="0" bIns="0" rtlCol="0">
            <a:spAutoFit/>
          </a:bodyPr>
          <a:lstStyle/>
          <a:p>
            <a:pPr marL="9525">
              <a:spcBef>
                <a:spcPts val="390"/>
              </a:spcBef>
            </a:pPr>
            <a:r>
              <a:rPr lang="en-US" sz="1600" b="1" dirty="0">
                <a:solidFill>
                  <a:schemeClr val="tx1"/>
                </a:solidFill>
              </a:rPr>
              <a:t>Mechanical</a:t>
            </a:r>
            <a:r>
              <a:rPr lang="en-US" sz="1600" b="1" spc="-38" dirty="0">
                <a:solidFill>
                  <a:schemeClr val="tx1"/>
                </a:solidFill>
              </a:rPr>
              <a:t> </a:t>
            </a:r>
            <a:r>
              <a:rPr lang="en-US" sz="1600" b="1" spc="-8" dirty="0">
                <a:solidFill>
                  <a:schemeClr val="tx1"/>
                </a:solidFill>
              </a:rPr>
              <a:t>processes</a:t>
            </a:r>
            <a:endParaRPr lang="en-US" sz="1600" dirty="0">
              <a:solidFill>
                <a:schemeClr val="tx1"/>
              </a:solidFill>
            </a:endParaRPr>
          </a:p>
          <a:p>
            <a:pPr marL="266224" indent="-256699">
              <a:spcBef>
                <a:spcPts val="176"/>
              </a:spcBef>
              <a:buChar char="•"/>
              <a:tabLst>
                <a:tab pos="266224" algn="l"/>
              </a:tabLst>
            </a:pPr>
            <a:r>
              <a:rPr lang="en-US" sz="1600" dirty="0">
                <a:solidFill>
                  <a:schemeClr val="tx1"/>
                </a:solidFill>
              </a:rPr>
              <a:t>Rinse wash</a:t>
            </a:r>
          </a:p>
          <a:p>
            <a:pPr marL="266224" indent="-256699">
              <a:spcBef>
                <a:spcPts val="176"/>
              </a:spcBef>
              <a:buChar char="•"/>
              <a:tabLst>
                <a:tab pos="266224" algn="l"/>
              </a:tabLst>
            </a:pPr>
            <a:r>
              <a:rPr lang="en-US" sz="1600" dirty="0">
                <a:solidFill>
                  <a:schemeClr val="tx1"/>
                </a:solidFill>
              </a:rPr>
              <a:t>Water jet fading</a:t>
            </a:r>
          </a:p>
          <a:p>
            <a:pPr marL="266224" indent="-256699">
              <a:spcBef>
                <a:spcPts val="176"/>
              </a:spcBef>
              <a:buChar char="•"/>
              <a:tabLst>
                <a:tab pos="266224" algn="l"/>
              </a:tabLst>
            </a:pPr>
            <a:r>
              <a:rPr lang="en-US" sz="1600" dirty="0">
                <a:solidFill>
                  <a:schemeClr val="tx1"/>
                </a:solidFill>
              </a:rPr>
              <a:t>Stone wash</a:t>
            </a:r>
          </a:p>
          <a:p>
            <a:pPr marL="266224" indent="-256699">
              <a:spcBef>
                <a:spcPts val="176"/>
              </a:spcBef>
              <a:buChar char="•"/>
              <a:tabLst>
                <a:tab pos="266224" algn="l"/>
              </a:tabLst>
            </a:pPr>
            <a:r>
              <a:rPr lang="en-US" sz="1600" dirty="0" err="1">
                <a:solidFill>
                  <a:schemeClr val="tx1"/>
                </a:solidFill>
              </a:rPr>
              <a:t>Whiskering</a:t>
            </a:r>
            <a:endParaRPr lang="en-US" sz="1600" dirty="0">
              <a:solidFill>
                <a:schemeClr val="tx1"/>
              </a:solidFill>
            </a:endParaRPr>
          </a:p>
          <a:p>
            <a:pPr marL="266224" indent="-256699">
              <a:spcBef>
                <a:spcPts val="176"/>
              </a:spcBef>
              <a:buChar char="•"/>
              <a:tabLst>
                <a:tab pos="266224" algn="l"/>
              </a:tabLst>
            </a:pPr>
            <a:r>
              <a:rPr lang="en-US" sz="1600" dirty="0" err="1">
                <a:solidFill>
                  <a:schemeClr val="tx1"/>
                </a:solidFill>
              </a:rPr>
              <a:t>Microsanding</a:t>
            </a:r>
            <a:r>
              <a:rPr lang="en-US" sz="1600" dirty="0">
                <a:solidFill>
                  <a:schemeClr val="tx1"/>
                </a:solidFill>
              </a:rPr>
              <a:t> including sandblasting</a:t>
            </a:r>
          </a:p>
          <a:p>
            <a:pPr marL="266224" indent="-256699">
              <a:spcBef>
                <a:spcPts val="176"/>
              </a:spcBef>
              <a:buChar char="•"/>
              <a:tabLst>
                <a:tab pos="266224" algn="l"/>
              </a:tabLst>
            </a:pPr>
            <a:r>
              <a:rPr lang="en-US" sz="1600" dirty="0">
                <a:solidFill>
                  <a:schemeClr val="tx1"/>
                </a:solidFill>
              </a:rPr>
              <a:t>Mechanical abrasion</a:t>
            </a:r>
          </a:p>
          <a:p>
            <a:pPr marL="266224" indent="-256699">
              <a:spcBef>
                <a:spcPts val="176"/>
              </a:spcBef>
              <a:buChar char="•"/>
              <a:tabLst>
                <a:tab pos="266224" algn="l"/>
              </a:tabLst>
            </a:pPr>
            <a:r>
              <a:rPr lang="en-US" sz="1600" dirty="0">
                <a:solidFill>
                  <a:schemeClr val="tx1"/>
                </a:solidFill>
              </a:rPr>
              <a:t>Laser treatment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908039" y="1475664"/>
            <a:ext cx="3060250" cy="2192171"/>
          </a:xfrm>
          <a:prstGeom prst="rect">
            <a:avLst/>
          </a:prstGeom>
        </p:spPr>
        <p:txBody>
          <a:bodyPr vert="horz" wrap="square" lIns="0" tIns="37624" rIns="0" bIns="0" rtlCol="0">
            <a:spAutoFit/>
          </a:bodyPr>
          <a:lstStyle/>
          <a:p>
            <a:pPr marL="9525">
              <a:spcBef>
                <a:spcPts val="390"/>
              </a:spcBef>
            </a:pPr>
            <a:r>
              <a:rPr lang="en-US" sz="1600" b="1" dirty="0">
                <a:solidFill>
                  <a:schemeClr val="tx1"/>
                </a:solidFill>
              </a:rPr>
              <a:t>Chemical</a:t>
            </a:r>
            <a:r>
              <a:rPr lang="en-US" sz="1600" b="1" spc="-11" dirty="0">
                <a:solidFill>
                  <a:schemeClr val="tx1"/>
                </a:solidFill>
              </a:rPr>
              <a:t> </a:t>
            </a:r>
            <a:r>
              <a:rPr lang="en-US" sz="1600" b="1" spc="-8" dirty="0">
                <a:solidFill>
                  <a:schemeClr val="tx1"/>
                </a:solidFill>
              </a:rPr>
              <a:t>processes</a:t>
            </a:r>
            <a:endParaRPr lang="en-US" sz="1600" dirty="0">
              <a:solidFill>
                <a:schemeClr val="tx1"/>
              </a:solidFill>
            </a:endParaRPr>
          </a:p>
          <a:p>
            <a:pPr marL="266224" indent="-256699">
              <a:spcBef>
                <a:spcPts val="248"/>
              </a:spcBef>
              <a:buChar char="•"/>
              <a:tabLst>
                <a:tab pos="266224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Acid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wash,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snow</a:t>
            </a:r>
            <a:r>
              <a:rPr lang="en-US" sz="16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wash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marR="3810" indent="-257175">
              <a:lnSpc>
                <a:spcPct val="101400"/>
              </a:lnSpc>
              <a:spcBef>
                <a:spcPts val="214"/>
              </a:spcBef>
              <a:buChar char="•"/>
              <a:tabLst>
                <a:tab pos="266700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Hydrogen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peroxide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wash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n-US" sz="1600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bleach washing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224" indent="-256699">
              <a:spcBef>
                <a:spcPts val="255"/>
              </a:spcBef>
              <a:buChar char="•"/>
              <a:tabLst>
                <a:tab pos="266224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Enzyme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wash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224" indent="-256699">
              <a:spcBef>
                <a:spcPts val="233"/>
              </a:spcBef>
              <a:buChar char="•"/>
              <a:tabLst>
                <a:tab pos="266224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Ozone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fading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224" indent="-256699">
              <a:spcBef>
                <a:spcPts val="233"/>
              </a:spcBef>
              <a:buChar char="•"/>
              <a:tabLst>
                <a:tab pos="266224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Spray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techniques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224" indent="-256699">
              <a:spcBef>
                <a:spcPts val="255"/>
              </a:spcBef>
              <a:buChar char="•"/>
              <a:tabLst>
                <a:tab pos="266224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Overdyeing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tinting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38B726-100B-7015-8DA4-9120F94DA7AF}"/>
              </a:ext>
            </a:extLst>
          </p:cNvPr>
          <p:cNvSpPr txBox="1"/>
          <p:nvPr/>
        </p:nvSpPr>
        <p:spPr>
          <a:xfrm>
            <a:off x="408562" y="1062731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kern="1200" spc="-19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DENIM GARMENT WASHING</a:t>
            </a:r>
            <a:endParaRPr lang="en-VN" b="1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19328" y="273844"/>
            <a:ext cx="8724671" cy="6736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9525" marR="647224" algn="ctr" rtl="0">
              <a:lnSpc>
                <a:spcPct val="90000"/>
              </a:lnSpc>
              <a:spcBef>
                <a:spcPct val="0"/>
              </a:spcBef>
            </a:pPr>
            <a:r>
              <a:rPr lang="en-US" sz="1800" kern="1200" spc="-19" dirty="0">
                <a:solidFill>
                  <a:schemeClr val="accent4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LEVI STRAUSS &amp; CO. WATER&lt;LESS™ PROGRAM </a:t>
            </a:r>
            <a:r>
              <a:rPr lang="en-US" sz="1800" kern="1200" spc="-19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(3)</a:t>
            </a:r>
            <a:endParaRPr lang="en-US" sz="1800" kern="1200" dirty="0">
              <a:solidFill>
                <a:schemeClr val="accent4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19328" y="1456951"/>
            <a:ext cx="7886700" cy="31889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9525">
              <a:spcBef>
                <a:spcPts val="1331"/>
              </a:spcBef>
              <a:tabLst>
                <a:tab pos="266224" algn="l"/>
              </a:tabLst>
            </a:pPr>
            <a:r>
              <a:rPr lang="en-US" sz="1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Low liquor ratio in stone wash: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224" indent="-256699">
              <a:spcBef>
                <a:spcPts val="1331"/>
              </a:spcBef>
              <a:buChar char="•"/>
              <a:tabLst>
                <a:tab pos="266224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savings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counted: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½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Stone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Wash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bath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224" indent="-256699">
              <a:spcBef>
                <a:spcPts val="251"/>
              </a:spcBef>
              <a:buChar char="•"/>
              <a:tabLst>
                <a:tab pos="266224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Average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savings: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2.4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liters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jean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224" indent="-256699">
              <a:spcBef>
                <a:spcPts val="326"/>
              </a:spcBef>
              <a:buChar char="•"/>
              <a:tabLst>
                <a:tab pos="266224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Saving: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Steam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½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Stone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Wash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bath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224" indent="-256699">
              <a:spcBef>
                <a:spcPts val="323"/>
              </a:spcBef>
              <a:buChar char="•"/>
              <a:tabLst>
                <a:tab pos="266224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Frequency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use: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Moderate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224" indent="-256699">
              <a:spcBef>
                <a:spcPts val="341"/>
              </a:spcBef>
              <a:buChar char="•"/>
              <a:tabLst>
                <a:tab pos="266224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issues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66261" lvl="1" indent="-213836">
              <a:spcBef>
                <a:spcPts val="244"/>
              </a:spcBef>
              <a:buFont typeface="Courier New" panose="02070309020205020404" pitchFamily="49" charset="0"/>
              <a:buChar char="o"/>
              <a:tabLst>
                <a:tab pos="566261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staining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occur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US" sz="1600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technique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US" sz="1600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properly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applied.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66261" lvl="1" indent="-213836">
              <a:spcBef>
                <a:spcPts val="307"/>
              </a:spcBef>
              <a:buFont typeface="Courier New" panose="02070309020205020404" pitchFamily="49" charset="0"/>
              <a:buChar char="o"/>
              <a:tabLst>
                <a:tab pos="566261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liquor</a:t>
            </a:r>
            <a:r>
              <a:rPr lang="en-US" sz="1600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ratio</a:t>
            </a:r>
            <a:r>
              <a:rPr lang="en-US" sz="1600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stonewash</a:t>
            </a:r>
            <a:r>
              <a:rPr lang="en-US" sz="1600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en-US" sz="1600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difficult</a:t>
            </a:r>
            <a:r>
              <a:rPr lang="en-US" sz="1600" spc="-34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US" sz="1600" spc="-26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belly</a:t>
            </a:r>
            <a:r>
              <a:rPr lang="en-US" sz="1600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washer</a:t>
            </a:r>
            <a:r>
              <a:rPr lang="en-US" sz="1600" spc="-3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machine.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66261" lvl="1" indent="-213836">
              <a:spcBef>
                <a:spcPts val="304"/>
              </a:spcBef>
              <a:buFont typeface="Courier New" panose="02070309020205020404" pitchFamily="49" charset="0"/>
              <a:buChar char="o"/>
              <a:tabLst>
                <a:tab pos="566261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US" sz="1600" spc="-23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recommended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liquor</a:t>
            </a:r>
            <a:r>
              <a:rPr lang="en-US" sz="1600" spc="-19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ratio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lang="en-US" sz="1600" spc="-1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1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3:1.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66738" marR="117634" lvl="1" indent="-214313">
              <a:spcBef>
                <a:spcPts val="217"/>
              </a:spcBef>
              <a:buFont typeface="Courier New" panose="02070309020205020404" pitchFamily="49" charset="0"/>
              <a:buChar char="o"/>
              <a:tabLst>
                <a:tab pos="566738" algn="l"/>
              </a:tabLst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Advances</a:t>
            </a:r>
            <a:r>
              <a:rPr lang="en-US" sz="1600" spc="-3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US" sz="1600" spc="-3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enzyme</a:t>
            </a:r>
            <a:r>
              <a:rPr lang="en-US" sz="1600" spc="-3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US" sz="1600" spc="-34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dispersant</a:t>
            </a:r>
            <a:r>
              <a:rPr lang="en-US" sz="1600" spc="-4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chemistry</a:t>
            </a:r>
            <a:r>
              <a:rPr lang="en-US" sz="1600" spc="-3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</a:t>
            </a:r>
            <a:r>
              <a:rPr lang="en-US" sz="1600" spc="-34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</a:t>
            </a:r>
            <a:r>
              <a:rPr lang="en-US" sz="1600" spc="-3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spc="-8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technique possible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67AABF-AF31-0340-98D1-9A4EC58FF6EB}"/>
              </a:ext>
            </a:extLst>
          </p:cNvPr>
          <p:cNvSpPr txBox="1"/>
          <p:nvPr/>
        </p:nvSpPr>
        <p:spPr>
          <a:xfrm>
            <a:off x="419328" y="1006291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kern="1200" dirty="0">
                <a:solidFill>
                  <a:schemeClr val="accent4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ADVANTAGES OF STONE WASH (1)</a:t>
            </a:r>
            <a:endParaRPr lang="en-VN" b="1" dirty="0"/>
          </a:p>
        </p:txBody>
      </p:sp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Terra">
  <a:themeElements>
    <a:clrScheme name="Custom 3">
      <a:dk1>
        <a:srgbClr val="000000"/>
      </a:dk1>
      <a:lt1>
        <a:srgbClr val="FFFFFF"/>
      </a:lt1>
      <a:dk2>
        <a:srgbClr val="718DB2"/>
      </a:dk2>
      <a:lt2>
        <a:srgbClr val="FEFFFF"/>
      </a:lt2>
      <a:accent1>
        <a:srgbClr val="5E5E5E"/>
      </a:accent1>
      <a:accent2>
        <a:srgbClr val="E7E6E6"/>
      </a:accent2>
      <a:accent3>
        <a:srgbClr val="D7CDC8"/>
      </a:accent3>
      <a:accent4>
        <a:srgbClr val="AFA5A0"/>
      </a:accent4>
      <a:accent5>
        <a:srgbClr val="918787"/>
      </a:accent5>
      <a:accent6>
        <a:srgbClr val="556969"/>
      </a:accent6>
      <a:hlink>
        <a:srgbClr val="3758C1"/>
      </a:hlink>
      <a:folHlink>
        <a:srgbClr val="00539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BEB8626E-0504-48D3-943E-0FCBEE20D0C9}">
  <we:reference id="wa200005566" version="3.0.0.2" store="vi-VN" storeType="OMEX"/>
  <we:alternateReferences>
    <we:reference id="WA200005566" version="3.0.0.2" store="WA200005566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12032</TotalTime>
  <Words>1129</Words>
  <Application>Microsoft Macintosh PowerPoint</Application>
  <PresentationFormat>On-screen Show (16:9)</PresentationFormat>
  <Paragraphs>159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Fira Sans Extra Condensed</vt:lpstr>
      <vt:lpstr>Courier New</vt:lpstr>
      <vt:lpstr>Roboto</vt:lpstr>
      <vt:lpstr>arial</vt:lpstr>
      <vt:lpstr>Terra</vt:lpstr>
      <vt:lpstr>Energy Saving Infographics by Slidesgo</vt:lpstr>
      <vt:lpstr>1_Energy Saving Infographics by Slidesgo</vt:lpstr>
      <vt:lpstr>TRAINING PROGRAMME  FOR INDUSTRIAL ENTERPRISEs</vt:lpstr>
      <vt:lpstr>CONTENT</vt:lpstr>
      <vt:lpstr>I. REDUCE WASTE AND INCREASE EE USING CHP SYSTEM (1)</vt:lpstr>
      <vt:lpstr>REDUCE WASTE AND INCREASE EE USING CHP SYSTEM (2)</vt:lpstr>
      <vt:lpstr>REDUCE WASTE AND INCREASE EE USING CHP SYSTEM (3)</vt:lpstr>
      <vt:lpstr>REDUCE WASTE AND INCREASE EE USING CHP SYSTEM (4)</vt:lpstr>
      <vt:lpstr>II. LEVI STRAUSS &amp; CO. WATER&lt;LESS™ PROGRAM (1)</vt:lpstr>
      <vt:lpstr>LEVI STRAUSS &amp; CO. WATER&lt;LESS™ PROGRAM (2)</vt:lpstr>
      <vt:lpstr>LEVI STRAUSS &amp; CO. WATER&lt;LESS™ PROGRAM (3)</vt:lpstr>
      <vt:lpstr>LEVI STRAUSS &amp; CO. WATER&lt;LESS™ PROGRAM (4)</vt:lpstr>
      <vt:lpstr>LEVI STRAUSS &amp; CO. WATER&lt;LESS™ PROGRAM (5)</vt:lpstr>
      <vt:lpstr>LEVI STRAUSS &amp; CO. WATER&lt;LESS™ PROGRAM (6)</vt:lpstr>
      <vt:lpstr>LEVI STRAUSS &amp; CO. WATER&lt;LESS™ PROGRAM (7)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823417-Nguyễn Mạnh Hùng</cp:lastModifiedBy>
  <cp:revision>66</cp:revision>
  <dcterms:modified xsi:type="dcterms:W3CDTF">2025-05-05T09:31:18Z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1295089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